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735763" cy="9866313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>
          <p15:clr>
            <a:srgbClr val="A4A3A4"/>
          </p15:clr>
        </p15:guide>
        <p15:guide id="3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CFF"/>
    <a:srgbClr val="FF99FF"/>
    <a:srgbClr val="F0F793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10" autoAdjust="0"/>
  </p:normalViewPr>
  <p:slideViewPr>
    <p:cSldViewPr>
      <p:cViewPr>
        <p:scale>
          <a:sx n="70" d="100"/>
          <a:sy n="70" d="100"/>
        </p:scale>
        <p:origin x="3204" y="306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5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3315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8"/>
            <a:ext cx="5388610" cy="443984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1" cy="493315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7"/>
            <a:ext cx="2918831" cy="493315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4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6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9"/>
            <a:ext cx="1157287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9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4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3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8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9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0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8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7"/>
            <a:ext cx="2257424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4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4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0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33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7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0" indent="0">
              <a:buNone/>
              <a:defRPr sz="2400"/>
            </a:lvl3pPr>
            <a:lvl4pPr marL="1371407" indent="0">
              <a:buNone/>
              <a:defRPr sz="2000"/>
            </a:lvl4pPr>
            <a:lvl5pPr marL="1828541" indent="0">
              <a:buNone/>
              <a:defRPr sz="2000"/>
            </a:lvl5pPr>
            <a:lvl6pPr marL="2285677" indent="0">
              <a:buNone/>
              <a:defRPr sz="2000"/>
            </a:lvl6pPr>
            <a:lvl7pPr marL="2742811" indent="0">
              <a:buNone/>
              <a:defRPr sz="2000"/>
            </a:lvl7pPr>
            <a:lvl8pPr marL="3199948" indent="0">
              <a:buNone/>
              <a:defRPr sz="2000"/>
            </a:lvl8pPr>
            <a:lvl9pPr marL="365708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9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1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7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7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2" indent="-342852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5" indent="-285710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8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1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8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3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2D18FF9-4083-DD1F-5525-65AFFB8E6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80" y="300990"/>
            <a:ext cx="5756148" cy="930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T.Ishikawa</cp:lastModifiedBy>
  <cp:revision>191</cp:revision>
  <cp:lastPrinted>2025-07-01T04:44:41Z</cp:lastPrinted>
  <dcterms:created xsi:type="dcterms:W3CDTF">2016-09-23T08:35:35Z</dcterms:created>
  <dcterms:modified xsi:type="dcterms:W3CDTF">2025-08-22T02:39:54Z</dcterms:modified>
</cp:coreProperties>
</file>