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6"/>
  </p:notesMasterIdLst>
  <p:sldIdLst>
    <p:sldId id="273" r:id="rId5"/>
  </p:sldIdLst>
  <p:sldSz cx="6858000" cy="9906000" type="A4"/>
  <p:notesSz cx="6735763" cy="9866313"/>
  <p:defaultTextStyle>
    <a:defPPr>
      <a:defRPr lang="ja-JP"/>
    </a:defPPr>
    <a:lvl1pPr marL="0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270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407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541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5677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2811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199948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083" algn="l" defTabSz="91427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CC"/>
    <a:srgbClr val="FFCC66"/>
    <a:srgbClr val="CCFFFF"/>
    <a:srgbClr val="33CCFF"/>
    <a:srgbClr val="00FFFF"/>
    <a:srgbClr val="66FFFF"/>
    <a:srgbClr val="69D8FF"/>
    <a:srgbClr val="FFCD2F"/>
    <a:srgbClr val="FACD2F"/>
    <a:srgbClr val="FF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2118" autoAdjust="0"/>
  </p:normalViewPr>
  <p:slideViewPr>
    <p:cSldViewPr>
      <p:cViewPr varScale="1">
        <p:scale>
          <a:sx n="70" d="100"/>
          <a:sy n="70" d="100"/>
        </p:scale>
        <p:origin x="2526" y="48"/>
      </p:cViewPr>
      <p:guideLst>
        <p:guide orient="horz" pos="3121"/>
        <p:guide pos="2160"/>
      </p:guideLst>
    </p:cSldViewPr>
  </p:slideViewPr>
  <p:notesTextViewPr>
    <p:cViewPr>
      <p:scale>
        <a:sx n="50" d="100"/>
        <a:sy n="5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18831" cy="493315"/>
          </a:xfrm>
          <a:prstGeom prst="rect">
            <a:avLst/>
          </a:prstGeom>
        </p:spPr>
        <p:txBody>
          <a:bodyPr vert="horz" lIns="91400" tIns="45701" rIns="91400" bIns="45701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3" y="1"/>
            <a:ext cx="2918831" cy="493315"/>
          </a:xfrm>
          <a:prstGeom prst="rect">
            <a:avLst/>
          </a:prstGeom>
        </p:spPr>
        <p:txBody>
          <a:bodyPr vert="horz" lIns="91400" tIns="45701" rIns="91400" bIns="45701" rtlCol="0"/>
          <a:lstStyle>
            <a:lvl1pPr algn="r">
              <a:defRPr sz="1200"/>
            </a:lvl1pPr>
          </a:lstStyle>
          <a:p>
            <a:fld id="{EF153274-1217-49DD-816D-5DDBCB012753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2087563" y="739775"/>
            <a:ext cx="2560637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00" tIns="45701" rIns="91400" bIns="45701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686498"/>
            <a:ext cx="5388610" cy="4439842"/>
          </a:xfrm>
          <a:prstGeom prst="rect">
            <a:avLst/>
          </a:prstGeom>
        </p:spPr>
        <p:txBody>
          <a:bodyPr vert="horz" lIns="91400" tIns="45701" rIns="91400" bIns="45701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371287"/>
            <a:ext cx="2918831" cy="493315"/>
          </a:xfrm>
          <a:prstGeom prst="rect">
            <a:avLst/>
          </a:prstGeom>
        </p:spPr>
        <p:txBody>
          <a:bodyPr vert="horz" lIns="91400" tIns="45701" rIns="91400" bIns="45701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3" y="9371287"/>
            <a:ext cx="2918831" cy="493315"/>
          </a:xfrm>
          <a:prstGeom prst="rect">
            <a:avLst/>
          </a:prstGeom>
        </p:spPr>
        <p:txBody>
          <a:bodyPr vert="horz" lIns="91400" tIns="45701" rIns="91400" bIns="45701" rtlCol="0" anchor="b"/>
          <a:lstStyle>
            <a:lvl1pPr algn="r">
              <a:defRPr sz="1200"/>
            </a:lvl1pPr>
          </a:lstStyle>
          <a:p>
            <a:fld id="{FA1E1329-3A72-4656-94E5-9ECFD97925E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418536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136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270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407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541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5677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2811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199948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083" algn="l" defTabSz="91427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6A22148-E852-4F88-832F-B7ADC2BC53D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857250" y="1621191"/>
            <a:ext cx="5143500" cy="3448756"/>
          </a:xfrm>
        </p:spPr>
        <p:txBody>
          <a:bodyPr anchor="b"/>
          <a:lstStyle>
            <a:lvl1pPr algn="ctr"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F2DA1CF6-08BC-4443-A4FD-69D0E61D556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350"/>
            </a:lvl1pPr>
            <a:lvl2pPr marL="257175" indent="0" algn="ctr">
              <a:buNone/>
              <a:defRPr sz="1125"/>
            </a:lvl2pPr>
            <a:lvl3pPr marL="514350" indent="0" algn="ctr">
              <a:buNone/>
              <a:defRPr sz="1013"/>
            </a:lvl3pPr>
            <a:lvl4pPr marL="771525" indent="0" algn="ctr">
              <a:buNone/>
              <a:defRPr sz="900"/>
            </a:lvl4pPr>
            <a:lvl5pPr marL="1028700" indent="0" algn="ctr">
              <a:buNone/>
              <a:defRPr sz="900"/>
            </a:lvl5pPr>
            <a:lvl6pPr marL="1285875" indent="0" algn="ctr">
              <a:buNone/>
              <a:defRPr sz="900"/>
            </a:lvl6pPr>
            <a:lvl7pPr marL="1543050" indent="0" algn="ctr">
              <a:buNone/>
              <a:defRPr sz="900"/>
            </a:lvl7pPr>
            <a:lvl8pPr marL="1800225" indent="0" algn="ctr">
              <a:buNone/>
              <a:defRPr sz="900"/>
            </a:lvl8pPr>
            <a:lvl9pPr marL="2057400" indent="0" algn="ctr">
              <a:buNone/>
              <a:defRPr sz="9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D3AB34-320D-4925-B7C7-FA47FD9B5C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AD18478A-A176-459F-BD49-E814D5606E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81221F9F-A1B0-4763-A381-8C850BF0DB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300333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3F90284-E20D-4EF4-AC03-C13898335FA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5BA8924-3071-41DA-AF09-D3623FF7C6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449F3B93-E31F-4478-868E-553F3E2DD1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A82F3A9-200D-4F19-8F75-C42ED39CD2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DE0AEBB7-A571-448D-8C1E-3DEFE21736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885189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13FBF62F-CE1D-4FF9-98E0-5D61FBA1850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4907756" y="527403"/>
            <a:ext cx="1478756" cy="8394877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A01F0C1E-0AF6-4868-B2D2-B30CDD027AD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471487" y="527403"/>
            <a:ext cx="4350544" cy="8394877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D7B987C1-CFF7-49C3-B698-DB9E1EF6AB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4C16649-DDB4-46D6-9A14-E75932551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4D4F1FC-95C6-49B6-9FD7-09F35FF932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521997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02B1308C-6A3C-437A-B5BE-DDE35C9686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F3C917C-D3FF-4ACA-A54E-BAD3F9FCE64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BCD2C7A-054F-4647-A4ED-AC48189B166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63D89D2E-8CA2-41CB-B0BA-4FF9400323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F023246-6B91-489F-83C8-BD1A8F1F5D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57102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2C668FC-51D6-4A66-8CFF-6C115CAF9B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67916" y="2469622"/>
            <a:ext cx="5915025" cy="4120620"/>
          </a:xfrm>
        </p:spPr>
        <p:txBody>
          <a:bodyPr anchor="b"/>
          <a:lstStyle>
            <a:lvl1pPr>
              <a:defRPr sz="3375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D90A00B5-BD06-44D7-918C-337E205F972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67916" y="6629225"/>
            <a:ext cx="5915025" cy="2166937"/>
          </a:xfrm>
        </p:spPr>
        <p:txBody>
          <a:bodyPr/>
          <a:lstStyle>
            <a:lvl1pPr marL="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1pPr>
            <a:lvl2pPr marL="257175" indent="0">
              <a:buNone/>
              <a:defRPr sz="1125">
                <a:solidFill>
                  <a:schemeClr val="tx1">
                    <a:tint val="75000"/>
                  </a:schemeClr>
                </a:solidFill>
              </a:defRPr>
            </a:lvl2pPr>
            <a:lvl3pPr marL="514350" indent="0">
              <a:buNone/>
              <a:defRPr sz="1013">
                <a:solidFill>
                  <a:schemeClr val="tx1">
                    <a:tint val="75000"/>
                  </a:schemeClr>
                </a:solidFill>
              </a:defRPr>
            </a:lvl3pPr>
            <a:lvl4pPr marL="7715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4pPr>
            <a:lvl5pPr marL="10287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5pPr>
            <a:lvl6pPr marL="128587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6pPr>
            <a:lvl7pPr marL="154305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7pPr>
            <a:lvl8pPr marL="1800225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8pPr>
            <a:lvl9pPr marL="2057400" indent="0">
              <a:buNone/>
              <a:defRPr sz="9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26DE4C0A-E5C2-41A8-B072-3E6193BD1E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5533219A-B120-422C-81C2-05D1CC8809E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044C30A1-69BF-4936-9E51-E47A203C3F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31905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295FA2A-465C-49E1-84E7-288A9E976D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B039423-530A-4BC9-99C1-22DEE253EF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E068E10-0B4B-4A35-A77E-A94092F5CD7E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ADFB8AD-353B-4C0B-B931-6ECA0DC07B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73C0B3A6-3CC1-4CFC-8833-70FC2BE9F6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DC0CBB43-A096-440E-BF34-AB83014CE3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6386324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A80D4A-077E-42BC-AFB3-01048311CA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527404"/>
            <a:ext cx="5915025" cy="1914702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3BC96DDC-669F-48F6-A0D3-9379572CD09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BC620F34-B107-4E03-A821-FA5A5FEE5C4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30B82537-0B08-43CC-866D-07CA656FA39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350" b="1"/>
            </a:lvl1pPr>
            <a:lvl2pPr marL="257175" indent="0">
              <a:buNone/>
              <a:defRPr sz="1125" b="1"/>
            </a:lvl2pPr>
            <a:lvl3pPr marL="514350" indent="0">
              <a:buNone/>
              <a:defRPr sz="1013" b="1"/>
            </a:lvl3pPr>
            <a:lvl4pPr marL="771525" indent="0">
              <a:buNone/>
              <a:defRPr sz="900" b="1"/>
            </a:lvl4pPr>
            <a:lvl5pPr marL="1028700" indent="0">
              <a:buNone/>
              <a:defRPr sz="900" b="1"/>
            </a:lvl5pPr>
            <a:lvl6pPr marL="1285875" indent="0">
              <a:buNone/>
              <a:defRPr sz="900" b="1"/>
            </a:lvl6pPr>
            <a:lvl7pPr marL="1543050" indent="0">
              <a:buNone/>
              <a:defRPr sz="900" b="1"/>
            </a:lvl7pPr>
            <a:lvl8pPr marL="1800225" indent="0">
              <a:buNone/>
              <a:defRPr sz="900" b="1"/>
            </a:lvl8pPr>
            <a:lvl9pPr marL="2057400" indent="0">
              <a:buNone/>
              <a:defRPr sz="9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58488FD8-B3AD-41E6-A088-3BFD3C692DE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97BC188C-FD6D-4A66-849F-52FB9A84FBE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84711E66-943D-4805-B4DB-12012CB2093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A80DC1A6-5C0B-4BA8-A328-CD476683A0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02918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D85F815D-3F64-4BAA-84F3-3AECD46FE5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C8618F44-B3BD-4731-9923-F80F48ABA31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5E9007A7-29DA-4FD6-A68B-F6ED47A29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0F206AFA-4949-495D-B1B9-48355DA3DEB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4840677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D504941A-17DD-4E0E-AA9A-7C1DE44F7AF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F3A2B92-57FC-4DB3-8FDA-A56D3FA258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949F78BA-561E-4E23-8990-4FD19DCC44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4083847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819B63A-69EC-47ED-981C-93B6D488AE8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43DA5050-C0EC-4E6F-9766-3698D89DF6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>
              <a:defRPr sz="1800"/>
            </a:lvl1pPr>
            <a:lvl2pPr>
              <a:defRPr sz="1575"/>
            </a:lvl2pPr>
            <a:lvl3pPr>
              <a:defRPr sz="1350"/>
            </a:lvl3pPr>
            <a:lvl4pPr>
              <a:defRPr sz="1125"/>
            </a:lvl4pPr>
            <a:lvl5pPr>
              <a:defRPr sz="1125"/>
            </a:lvl5pPr>
            <a:lvl6pPr>
              <a:defRPr sz="1125"/>
            </a:lvl6pPr>
            <a:lvl7pPr>
              <a:defRPr sz="1125"/>
            </a:lvl7pPr>
            <a:lvl8pPr>
              <a:defRPr sz="1125"/>
            </a:lvl8pPr>
            <a:lvl9pPr>
              <a:defRPr sz="1125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10D1A63-A0B8-461E-AC74-EA0AEA293F6E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6F63EFAE-6CB1-4CBE-894E-BD2F00D0CB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84C49593-3EE3-491C-A235-C79A791B16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9164D013-D281-4DE4-9CC0-C249D042A4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9317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2801EFFB-F36D-4C39-A61D-17F57C06E3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3" cy="2311400"/>
          </a:xfrm>
        </p:spPr>
        <p:txBody>
          <a:bodyPr anchor="b"/>
          <a:lstStyle>
            <a:lvl1pPr>
              <a:defRPr sz="18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8BB2B45A-ECEC-4AE7-9A13-6496D1EE1AAD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2915543" y="1426281"/>
            <a:ext cx="3471863" cy="7039681"/>
          </a:xfrm>
        </p:spPr>
        <p:txBody>
          <a:bodyPr/>
          <a:lstStyle>
            <a:lvl1pPr marL="0" indent="0">
              <a:buNone/>
              <a:defRPr sz="1800"/>
            </a:lvl1pPr>
            <a:lvl2pPr marL="257175" indent="0">
              <a:buNone/>
              <a:defRPr sz="1575"/>
            </a:lvl2pPr>
            <a:lvl3pPr marL="514350" indent="0">
              <a:buNone/>
              <a:defRPr sz="1350"/>
            </a:lvl3pPr>
            <a:lvl4pPr marL="771525" indent="0">
              <a:buNone/>
              <a:defRPr sz="1125"/>
            </a:lvl4pPr>
            <a:lvl5pPr marL="1028700" indent="0">
              <a:buNone/>
              <a:defRPr sz="1125"/>
            </a:lvl5pPr>
            <a:lvl6pPr marL="1285875" indent="0">
              <a:buNone/>
              <a:defRPr sz="1125"/>
            </a:lvl6pPr>
            <a:lvl7pPr marL="1543050" indent="0">
              <a:buNone/>
              <a:defRPr sz="1125"/>
            </a:lvl7pPr>
            <a:lvl8pPr marL="1800225" indent="0">
              <a:buNone/>
              <a:defRPr sz="1125"/>
            </a:lvl8pPr>
            <a:lvl9pPr marL="2057400" indent="0">
              <a:buNone/>
              <a:defRPr sz="1125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9EDF00F1-E306-41F0-B74B-DF79F3C4FA0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3" cy="5505627"/>
          </a:xfrm>
        </p:spPr>
        <p:txBody>
          <a:bodyPr/>
          <a:lstStyle>
            <a:lvl1pPr marL="0" indent="0">
              <a:buNone/>
              <a:defRPr sz="900"/>
            </a:lvl1pPr>
            <a:lvl2pPr marL="257175" indent="0">
              <a:buNone/>
              <a:defRPr sz="788"/>
            </a:lvl2pPr>
            <a:lvl3pPr marL="514350" indent="0">
              <a:buNone/>
              <a:defRPr sz="675"/>
            </a:lvl3pPr>
            <a:lvl4pPr marL="771525" indent="0">
              <a:buNone/>
              <a:defRPr sz="563"/>
            </a:lvl4pPr>
            <a:lvl5pPr marL="1028700" indent="0">
              <a:buNone/>
              <a:defRPr sz="563"/>
            </a:lvl5pPr>
            <a:lvl6pPr marL="1285875" indent="0">
              <a:buNone/>
              <a:defRPr sz="563"/>
            </a:lvl6pPr>
            <a:lvl7pPr marL="1543050" indent="0">
              <a:buNone/>
              <a:defRPr sz="563"/>
            </a:lvl7pPr>
            <a:lvl8pPr marL="1800225" indent="0">
              <a:buNone/>
              <a:defRPr sz="563"/>
            </a:lvl8pPr>
            <a:lvl9pPr marL="2057400" indent="0">
              <a:buNone/>
              <a:defRPr sz="563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E751220D-592E-4ABF-91B9-1216DBEA04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B2F5E24-DC77-4A9F-8447-C38E05EFD40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C3A7E7AA-7DBC-4AF8-A2EB-C0510C65D83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329898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2404D768-E300-4DE6-8A33-8BAED343FF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71488" y="527404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92ADBC0C-EA97-4B8D-AEE1-9BFAC3B2302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4071E90-3483-4B17-84E1-87144FDA9D8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1488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B957A7B-072E-41F0-8F9D-CF9A248B8075}" type="datetimeFigureOut">
              <a:rPr kumimoji="1" lang="ja-JP" altLang="en-US" smtClean="0"/>
              <a:t>2025/6/16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3F2ED4E0-1EA4-43C5-9A06-84703823DDE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2271713" y="9181395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625B1E72-827B-4D94-B7A5-22E09D51D15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4843463" y="9181395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7256A7-6023-4D95-A5AF-126B53D1DCF2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60162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514350" rtl="0" eaLnBrk="1" latinLnBrk="0" hangingPunct="1">
        <a:lnSpc>
          <a:spcPct val="90000"/>
        </a:lnSpc>
        <a:spcBef>
          <a:spcPct val="0"/>
        </a:spcBef>
        <a:buNone/>
        <a:defRPr kumimoji="1" sz="2475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28588" indent="-128588" algn="l" defTabSz="514350" rtl="0" eaLnBrk="1" latinLnBrk="0" hangingPunct="1">
        <a:lnSpc>
          <a:spcPct val="90000"/>
        </a:lnSpc>
        <a:spcBef>
          <a:spcPts val="563"/>
        </a:spcBef>
        <a:buFont typeface="Arial" panose="020B0604020202020204" pitchFamily="34" charset="0"/>
        <a:buChar char="•"/>
        <a:defRPr kumimoji="1" sz="1575" kern="1200">
          <a:solidFill>
            <a:schemeClr val="tx1"/>
          </a:solidFill>
          <a:latin typeface="+mn-lt"/>
          <a:ea typeface="+mn-ea"/>
          <a:cs typeface="+mn-cs"/>
        </a:defRPr>
      </a:lvl1pPr>
      <a:lvl2pPr marL="3857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429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125" kern="1200">
          <a:solidFill>
            <a:schemeClr val="tx1"/>
          </a:solidFill>
          <a:latin typeface="+mn-lt"/>
          <a:ea typeface="+mn-ea"/>
          <a:cs typeface="+mn-cs"/>
        </a:defRPr>
      </a:lvl3pPr>
      <a:lvl4pPr marL="9001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1572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41446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67163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928813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185988" indent="-128588" algn="l" defTabSz="514350" rtl="0" eaLnBrk="1" latinLnBrk="0" hangingPunct="1">
        <a:lnSpc>
          <a:spcPct val="90000"/>
        </a:lnSpc>
        <a:spcBef>
          <a:spcPts val="281"/>
        </a:spcBef>
        <a:buFont typeface="Arial" panose="020B0604020202020204" pitchFamily="34" charset="0"/>
        <a:buChar char="•"/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1pPr>
      <a:lvl2pPr marL="2571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2pPr>
      <a:lvl3pPr marL="5143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3pPr>
      <a:lvl4pPr marL="7715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4pPr>
      <a:lvl5pPr marL="10287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5pPr>
      <a:lvl6pPr marL="128587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6pPr>
      <a:lvl7pPr marL="154305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7pPr>
      <a:lvl8pPr marL="1800225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8pPr>
      <a:lvl9pPr marL="2057400" algn="l" defTabSz="514350" rtl="0" eaLnBrk="1" latinLnBrk="0" hangingPunct="1">
        <a:defRPr kumimoji="1" sz="1013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D3CAD78B-B793-4585-A0EA-C39155AD9680}"/>
              </a:ext>
            </a:extLst>
          </p:cNvPr>
          <p:cNvSpPr txBox="1"/>
          <p:nvPr/>
        </p:nvSpPr>
        <p:spPr>
          <a:xfrm>
            <a:off x="514613" y="483264"/>
            <a:ext cx="5904656" cy="95102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様式第１号</a:t>
            </a: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ctr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4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研修受講願</a:t>
            </a:r>
            <a:endParaRPr kumimoji="1" lang="en-US" altLang="ja-JP" sz="1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ctr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14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r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令和　　年　　月　　日</a:t>
            </a:r>
          </a:p>
          <a:p>
            <a:pPr marL="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茨城県産業技術イノベーションセンター長　殿</a:t>
            </a: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05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kumimoji="1" lang="ja-JP" altLang="ja-JP" sz="10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05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</a:t>
            </a:r>
            <a:r>
              <a:rPr kumimoji="1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住所</a:t>
            </a:r>
          </a:p>
          <a:p>
            <a:pPr marL="0" marR="0" lvl="0" indent="0" algn="just" defTabSz="91427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企業等名</a:t>
            </a: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代表者等名</a:t>
            </a:r>
          </a:p>
          <a:p>
            <a:pPr marL="0" marR="0" lvl="0" indent="0" algn="just" defTabSz="91427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電話番号</a:t>
            </a:r>
          </a:p>
          <a:p>
            <a:pPr marL="0" marR="0" lvl="0" indent="0" algn="just" defTabSz="91427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</a:t>
            </a:r>
            <a:r>
              <a:rPr kumimoji="1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代表者 </a:t>
            </a:r>
            <a:r>
              <a:rPr kumimoji="1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E-Mail</a:t>
            </a:r>
          </a:p>
          <a:p>
            <a:pPr marL="0" marR="0" lvl="0" indent="0" algn="just" defTabSz="91427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ts val="15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次世代技術活用人材育成事業 実施規程第３条第１項の規定により、下記のとおり研修受講を申請します。</a:t>
            </a: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ctr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記</a:t>
            </a: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ctr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ja-JP" sz="105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１</a:t>
            </a:r>
            <a:r>
              <a:rPr kumimoji="1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.</a:t>
            </a:r>
            <a:r>
              <a:rPr kumimoji="1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研修の概要</a:t>
            </a:r>
            <a:endParaRPr kumimoji="1" lang="ja-JP" altLang="ja-JP" sz="105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□ 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開発</a:t>
            </a:r>
            <a:r>
              <a:rPr kumimoji="1" lang="ja-JP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リーダー育成コース　　　□ 機器操作コース　　　</a:t>
            </a: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■</a:t>
            </a:r>
            <a:r>
              <a:rPr kumimoji="1" lang="ja-JP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 技術修得コース</a:t>
            </a:r>
            <a:endParaRPr kumimoji="1" lang="ja-JP" altLang="ja-JP" sz="105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kumimoji="1" lang="ja-JP" altLang="ja-JP" sz="105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（１）</a:t>
            </a:r>
            <a:r>
              <a:rPr kumimoji="1" lang="ja-JP" altLang="ja-JP" sz="1100" b="0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希望する機器または研修名：</a:t>
            </a:r>
            <a:r>
              <a:rPr kumimoji="1" lang="ja-JP" altLang="en-US" sz="11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Ｐ明朝" panose="02020600040205080304" pitchFamily="18" charset="-128"/>
                <a:ea typeface="ＭＳ Ｐ明朝" panose="02020600040205080304" pitchFamily="18" charset="-128"/>
                <a:cs typeface="Times New Roman" panose="02020603050405020304" pitchFamily="18" charset="0"/>
              </a:rPr>
              <a:t>　</a:t>
            </a:r>
            <a:r>
              <a:rPr kumimoji="1" lang="ja-JP" altLang="en-US" sz="11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デジタル技術活用　　　   </a:t>
            </a:r>
            <a:r>
              <a:rPr kumimoji="1" lang="en-US" altLang="ja-JP" sz="1100" b="0" i="0" u="sng" strike="noStrike" kern="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.</a:t>
            </a:r>
            <a:r>
              <a:rPr kumimoji="1" lang="ja-JP" altLang="ja-JP" sz="1100" b="0" i="0" u="sng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　　　　　　　　　　　</a:t>
            </a:r>
            <a:endParaRPr kumimoji="1" lang="ja-JP" altLang="ja-JP" sz="1050" b="0" i="0" u="sng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ts val="12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  <a:endParaRPr kumimoji="1" lang="ja-JP" altLang="ja-JP" sz="105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40005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（２）</a:t>
            </a: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研修期間　　　令和　</a:t>
            </a:r>
            <a:r>
              <a:rPr kumimoji="1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７</a:t>
            </a: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　</a:t>
            </a:r>
            <a:r>
              <a:rPr kumimoji="1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７</a:t>
            </a: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月　</a:t>
            </a:r>
            <a:r>
              <a:rPr kumimoji="1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３０</a:t>
            </a: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日　～　令和　</a:t>
            </a:r>
            <a:r>
              <a:rPr kumimoji="1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７</a:t>
            </a: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年　</a:t>
            </a:r>
            <a:r>
              <a:rPr kumimoji="1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７</a:t>
            </a: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月　</a:t>
            </a:r>
            <a:r>
              <a:rPr kumimoji="1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３０</a:t>
            </a: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日</a:t>
            </a:r>
            <a:endParaRPr kumimoji="1" lang="ja-JP" altLang="ja-JP" sz="105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２</a:t>
            </a:r>
            <a:r>
              <a:rPr kumimoji="1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.</a:t>
            </a:r>
            <a:r>
              <a:rPr kumimoji="1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研修志願者</a:t>
            </a: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ＭＳ 明朝" panose="02020609040205080304" pitchFamily="17" charset="-128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３</a:t>
            </a:r>
            <a:r>
              <a:rPr kumimoji="1" lang="en-US" altLang="ja-JP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.</a:t>
            </a:r>
            <a:r>
              <a:rPr kumimoji="1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誓約</a:t>
            </a:r>
            <a:endParaRPr kumimoji="1" lang="ja-JP" altLang="ja-JP" sz="105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700" marR="0" lvl="0" indent="139700" algn="just" defTabSz="91427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私は、このたび貴センターの研修を受講するにあたっては、諸規程及びセンター長の指示に従い、研修生としての目的達成に専念することを誓約します。</a:t>
            </a: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700" marR="0" lvl="0" indent="13970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</a:t>
            </a:r>
            <a:endParaRPr kumimoji="1" lang="ja-JP" altLang="ja-JP" sz="105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</a:t>
            </a:r>
            <a:r>
              <a:rPr kumimoji="1" lang="ja-JP" altLang="ja-JP" sz="11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署名（志願者全員の氏名）　　　　　　　　　　</a:t>
            </a:r>
            <a:r>
              <a:rPr kumimoji="1" lang="ja-JP" altLang="en-US" sz="11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　</a:t>
            </a:r>
            <a:r>
              <a:rPr kumimoji="1" lang="ja-JP" altLang="ja-JP" sz="11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</a:t>
            </a:r>
            <a:r>
              <a:rPr kumimoji="1" lang="en-US" altLang="ja-JP" sz="8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</a:p>
          <a:p>
            <a:pPr marL="0" marR="0" lvl="0" indent="0" algn="l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endParaRPr kumimoji="1" lang="ja-JP" altLang="ja-JP" sz="1050" b="0" i="0" u="sng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700" marR="0" lvl="0" indent="139700" algn="just" defTabSz="91427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私は、上記</a:t>
            </a:r>
            <a:r>
              <a:rPr kumimoji="1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志願者</a:t>
            </a: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が研修生として在所中は、諸規程及びセンター長の指示に従い、</a:t>
            </a:r>
            <a:br>
              <a:rPr lang="en-US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</a:br>
            <a:r>
              <a:rPr kumimoji="1" lang="ja-JP" altLang="ja-JP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研修に専念することを保証し、本人に関する一切の責任を負うことを誓約します。</a:t>
            </a: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700" marR="0" lvl="0" indent="13970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5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</a:t>
            </a:r>
            <a:endParaRPr kumimoji="1" lang="ja-JP" altLang="ja-JP" sz="105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700" indent="139700" algn="just">
              <a:defRPr/>
            </a:pPr>
            <a:r>
              <a:rPr lang="ja-JP" altLang="ja-JP" sz="1100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r>
              <a:rPr lang="ja-JP" altLang="en-US" sz="1100" u="sng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保証人署名（役職）</a:t>
            </a:r>
            <a:r>
              <a:rPr lang="ja-JP" altLang="ja-JP" sz="1100" u="sng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　　　　　　　</a:t>
            </a:r>
            <a:r>
              <a:rPr lang="ja-JP" altLang="en-US" sz="1100" u="sng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（氏名）　　　　　　　　　</a:t>
            </a:r>
            <a:r>
              <a:rPr lang="ja-JP" altLang="ja-JP" sz="1100" u="sng" kern="100" dirty="0">
                <a:solidFill>
                  <a:prstClr val="black"/>
                </a:solidFill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　　</a:t>
            </a:r>
            <a:r>
              <a:rPr lang="en-US" altLang="ja-JP" sz="800" u="sng" kern="100" dirty="0">
                <a:solidFill>
                  <a:prstClr val="black"/>
                </a:solidFill>
                <a:latin typeface="ＭＳ 明朝" panose="02020609040205080304" pitchFamily="17" charset="-128"/>
                <a:ea typeface="ＭＳ 明朝" panose="02020609040205080304" pitchFamily="17" charset="-128"/>
                <a:cs typeface="Times New Roman" panose="02020603050405020304" pitchFamily="18" charset="0"/>
              </a:rPr>
              <a:t> </a:t>
            </a:r>
          </a:p>
          <a:p>
            <a:pPr marL="266700" marR="0" lvl="0" indent="13970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en-US" altLang="ja-JP" sz="1100" b="0" i="0" u="sng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700" marR="0" lvl="0" indent="139700" algn="just" defTabSz="914270" rtl="0" eaLnBrk="1" fontAlgn="auto" latinLnBrk="0" hangingPunct="1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100" b="0" i="0" u="none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決定通知はメールで通知させていただきます。必要な方には受講決定通知書をお出しすることもできますので、お申し込み時に合わせてご連絡ください。　　</a:t>
            </a:r>
            <a:endParaRPr kumimoji="1" lang="en-US" altLang="ja-JP" sz="110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266700" marR="0" lvl="0" indent="139700" algn="just" defTabSz="91427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en-US" altLang="ja-JP" sz="1100" b="0" i="0" u="sng" strike="noStrike" kern="1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.</a:t>
            </a:r>
            <a:r>
              <a:rPr kumimoji="1" lang="ja-JP" altLang="ja-JP" sz="1100" b="0" i="0" u="sng" strike="noStrike" kern="1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entury" panose="02040604050505020304" pitchFamily="18" charset="0"/>
                <a:ea typeface="ＭＳ 明朝" panose="02020609040205080304" pitchFamily="17" charset="-128"/>
                <a:cs typeface="Times New Roman" panose="02020603050405020304" pitchFamily="18" charset="0"/>
              </a:rPr>
              <a:t>　</a:t>
            </a:r>
            <a:endParaRPr kumimoji="1" lang="ja-JP" altLang="ja-JP" sz="1050" b="0" i="0" u="none" strike="noStrike" kern="1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graphicFrame>
        <p:nvGraphicFramePr>
          <p:cNvPr id="4" name="表 5">
            <a:extLst>
              <a:ext uri="{FF2B5EF4-FFF2-40B4-BE49-F238E27FC236}">
                <a16:creationId xmlns:a16="http://schemas.microsoft.com/office/drawing/2014/main" id="{C795B74A-05E6-7DF3-B476-7140EF55EDDA}"/>
              </a:ext>
            </a:extLst>
          </p:cNvPr>
          <p:cNvGraphicFramePr>
            <a:graphicFrameLocks noGrp="1"/>
          </p:cNvGraphicFramePr>
          <p:nvPr/>
        </p:nvGraphicFramePr>
        <p:xfrm>
          <a:off x="764704" y="5529064"/>
          <a:ext cx="5544616" cy="11492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30048">
                  <a:extLst>
                    <a:ext uri="{9D8B030D-6E8A-4147-A177-3AD203B41FA5}">
                      <a16:colId xmlns:a16="http://schemas.microsoft.com/office/drawing/2014/main" val="1804416699"/>
                    </a:ext>
                  </a:extLst>
                </a:gridCol>
                <a:gridCol w="1282120">
                  <a:extLst>
                    <a:ext uri="{9D8B030D-6E8A-4147-A177-3AD203B41FA5}">
                      <a16:colId xmlns:a16="http://schemas.microsoft.com/office/drawing/2014/main" val="3479803543"/>
                    </a:ext>
                  </a:extLst>
                </a:gridCol>
                <a:gridCol w="1008112">
                  <a:extLst>
                    <a:ext uri="{9D8B030D-6E8A-4147-A177-3AD203B41FA5}">
                      <a16:colId xmlns:a16="http://schemas.microsoft.com/office/drawing/2014/main" val="2023607656"/>
                    </a:ext>
                  </a:extLst>
                </a:gridCol>
                <a:gridCol w="1440160">
                  <a:extLst>
                    <a:ext uri="{9D8B030D-6E8A-4147-A177-3AD203B41FA5}">
                      <a16:colId xmlns:a16="http://schemas.microsoft.com/office/drawing/2014/main" val="2747865792"/>
                    </a:ext>
                  </a:extLst>
                </a:gridCol>
                <a:gridCol w="1584176">
                  <a:extLst>
                    <a:ext uri="{9D8B030D-6E8A-4147-A177-3AD203B41FA5}">
                      <a16:colId xmlns:a16="http://schemas.microsoft.com/office/drawing/2014/main" val="3416087451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50" b="0" kern="100" baseline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氏名（ふりがな）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50" b="0" kern="100" baseline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所属部署</a:t>
                      </a:r>
                      <a:endParaRPr lang="en-US" altLang="ja-JP" sz="1050" b="0" kern="100" baseline="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50" b="0" kern="100" baseline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（担当分野）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050" b="0" kern="100" baseline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研修の目的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050" b="0" kern="100" baseline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連絡用 </a:t>
                      </a:r>
                      <a:r>
                        <a:rPr lang="en-US" altLang="ja-JP" sz="1050" b="0" kern="100" baseline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E-mail</a:t>
                      </a:r>
                      <a:endParaRPr lang="ja-JP" altLang="ja-JP" sz="1050" b="0" kern="100" baseline="0" dirty="0">
                        <a:solidFill>
                          <a:srgbClr val="000000"/>
                        </a:solidFill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1054291"/>
                  </a:ext>
                </a:extLst>
              </a:tr>
              <a:tr h="368903">
                <a:tc>
                  <a:txBody>
                    <a:bodyPr/>
                    <a:lstStyle/>
                    <a:p>
                      <a:pPr marL="0" marR="0" lvl="0" indent="0" algn="ctr" defTabSz="51435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ja-JP" sz="1100" kern="100" baseline="0" dirty="0">
                          <a:solidFill>
                            <a:srgbClr val="000000"/>
                          </a:solidFill>
                          <a:effectLst/>
                          <a:latin typeface="Century" panose="02040604050505020304" pitchFamily="18" charset="0"/>
                          <a:ea typeface="ＭＳ 明朝" panose="02020609040205080304" pitchFamily="17" charset="-128"/>
                          <a:cs typeface="Times New Roman" panose="02020603050405020304" pitchFamily="18" charset="0"/>
                        </a:rPr>
                        <a:t>①</a:t>
                      </a:r>
                      <a:endParaRPr lang="ja-JP" altLang="ja-JP" sz="1100" kern="100" baseline="0" dirty="0">
                        <a:effectLst/>
                        <a:latin typeface="Century" panose="02040604050505020304" pitchFamily="18" charset="0"/>
                        <a:ea typeface="ＭＳ 明朝" panose="02020609040205080304" pitchFamily="17" charset="-128"/>
                        <a:cs typeface="Times New Roman" panose="02020603050405020304" pitchFamily="18" charset="0"/>
                      </a:endParaRP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902334736"/>
                  </a:ext>
                </a:extLst>
              </a:tr>
              <a:tr h="368903">
                <a:tc>
                  <a:txBody>
                    <a:bodyPr/>
                    <a:lstStyle/>
                    <a:p>
                      <a:r>
                        <a:rPr kumimoji="1" lang="ja-JP" altLang="en-US" sz="1100" dirty="0">
                          <a:latin typeface="ＭＳ 明朝" panose="02020609040205080304" pitchFamily="17" charset="-128"/>
                          <a:ea typeface="ＭＳ 明朝" panose="02020609040205080304" pitchFamily="17" charset="-128"/>
                        </a:rPr>
                        <a:t>②</a:t>
                      </a:r>
                    </a:p>
                  </a:txBody>
                  <a:tcPr anchor="ctr" anchorCtr="1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/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460551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45016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721677BA326BE841A8B64046DB45F309" ma:contentTypeVersion="19" ma:contentTypeDescription="新しいドキュメントを作成します。" ma:contentTypeScope="" ma:versionID="f7636831377b5162658008129c6d13cf">
  <xsd:schema xmlns:xsd="http://www.w3.org/2001/XMLSchema" xmlns:xs="http://www.w3.org/2001/XMLSchema" xmlns:p="http://schemas.microsoft.com/office/2006/metadata/properties" xmlns:ns3="98c39171-f19a-4718-ba95-2cd79ff0fda8" xmlns:ns4="d085827a-50c3-4859-9e5c-26c2d005ed4c" targetNamespace="http://schemas.microsoft.com/office/2006/metadata/properties" ma:root="true" ma:fieldsID="3b64945904590a94c0f6947faf9e2781" ns3:_="" ns4:_="">
    <xsd:import namespace="98c39171-f19a-4718-ba95-2cd79ff0fda8"/>
    <xsd:import namespace="d085827a-50c3-4859-9e5c-26c2d005ed4c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DateTaken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  <xsd:element ref="ns3:MediaServiceAutoKeyPoints" minOccurs="0"/>
                <xsd:element ref="ns3:MediaServiceKeyPoints" minOccurs="0"/>
                <xsd:element ref="ns3:_activity" minOccurs="0"/>
                <xsd:element ref="ns3:MediaServiceObjectDetectorVersions" minOccurs="0"/>
                <xsd:element ref="ns3:MediaServiceSearchProperties" minOccurs="0"/>
                <xsd:element ref="ns3:MediaServiceSystemTags" minOccurs="0"/>
                <xsd:element ref="ns3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8c39171-f19a-4718-ba95-2cd79ff0fda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OCR" ma:index="11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2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3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AutoKeyPoints" ma:index="2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_activity" ma:index="22" nillable="true" ma:displayName="_activity" ma:hidden="true" ma:internalName="_activity">
      <xsd:simpleType>
        <xsd:restriction base="dms:Note"/>
      </xsd:simpleType>
    </xsd:element>
    <xsd:element name="MediaServiceObjectDetectorVersions" ma:index="23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24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SystemTags" ma:index="25" nillable="true" ma:displayName="MediaServiceSystemTags" ma:hidden="true" ma:internalName="MediaServiceSystemTags" ma:readOnly="true">
      <xsd:simpleType>
        <xsd:restriction base="dms:Note"/>
      </xsd:simpleType>
    </xsd:element>
    <xsd:element name="MediaServiceBillingMetadata" ma:index="26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085827a-50c3-4859-9e5c-26c2d005ed4c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8" nillable="true" ma:displayName="共有のヒントのハッシュ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98c39171-f19a-4718-ba95-2cd79ff0fda8" xsi:nil="true"/>
  </documentManagement>
</p:properties>
</file>

<file path=customXml/itemProps1.xml><?xml version="1.0" encoding="utf-8"?>
<ds:datastoreItem xmlns:ds="http://schemas.openxmlformats.org/officeDocument/2006/customXml" ds:itemID="{F46B9A97-92FE-4D28-A120-C7D481409B4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1289FE5-AD7B-44D8-82C9-632098E4A8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98c39171-f19a-4718-ba95-2cd79ff0fda8"/>
    <ds:schemaRef ds:uri="d085827a-50c3-4859-9e5c-26c2d005ed4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ABB4FA6-BEED-430F-88D7-4EF82BB5BCB4}">
  <ds:schemaRefs>
    <ds:schemaRef ds:uri="http://purl.org/dc/terms/"/>
    <ds:schemaRef ds:uri="http://schemas.microsoft.com/office/2006/metadata/properties"/>
    <ds:schemaRef ds:uri="98c39171-f19a-4718-ba95-2cd79ff0fda8"/>
    <ds:schemaRef ds:uri="http://purl.org/dc/elements/1.1/"/>
    <ds:schemaRef ds:uri="http://www.w3.org/XML/1998/namespace"/>
    <ds:schemaRef ds:uri="http://schemas.microsoft.com/office/infopath/2007/PartnerControls"/>
    <ds:schemaRef ds:uri="http://schemas.microsoft.com/office/2006/documentManagement/types"/>
    <ds:schemaRef ds:uri="d085827a-50c3-4859-9e5c-26c2d005ed4c"/>
    <ds:schemaRef ds:uri="http://schemas.openxmlformats.org/package/2006/metadata/core-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5176</TotalTime>
  <Words>263</Words>
  <Application>Microsoft Office PowerPoint</Application>
  <PresentationFormat>A4 210 x 297 mm</PresentationFormat>
  <Paragraphs>52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9" baseType="lpstr">
      <vt:lpstr>ＭＳ Ｐ明朝</vt:lpstr>
      <vt:lpstr>ＭＳ 明朝</vt:lpstr>
      <vt:lpstr>游ゴシック</vt:lpstr>
      <vt:lpstr>游ゴシック Light</vt:lpstr>
      <vt:lpstr>Arial</vt:lpstr>
      <vt:lpstr>Calibri</vt:lpstr>
      <vt:lpstr>Century</vt:lpstr>
      <vt:lpstr>Office テーマ</vt:lpstr>
      <vt:lpstr>PowerPoint プレゼンテーション</vt:lpstr>
    </vt:vector>
  </TitlesOfParts>
  <Company>IPITC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次世代技術活用人材育成事業</dc:title>
  <dc:creator>Wakoh</dc:creator>
  <cp:lastModifiedBy>T.Ishikawa</cp:lastModifiedBy>
  <cp:revision>216</cp:revision>
  <cp:lastPrinted>2025-06-12T01:52:38Z</cp:lastPrinted>
  <dcterms:created xsi:type="dcterms:W3CDTF">2016-09-23T08:35:35Z</dcterms:created>
  <dcterms:modified xsi:type="dcterms:W3CDTF">2025-06-16T08:12:49Z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0x010100721677BA326BE841A8B64046DB45F309</vt:lpwstr>
  </property>
</Properties>
</file>