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73" r:id="rId5"/>
  </p:sldIdLst>
  <p:sldSz cx="6858000" cy="9906000" type="A4"/>
  <p:notesSz cx="6735763" cy="9866313"/>
  <p:defaultTextStyle>
    <a:defPPr>
      <a:defRPr lang="ja-JP"/>
    </a:defPPr>
    <a:lvl1pPr marL="0" algn="l" defTabSz="91427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36" algn="l" defTabSz="91427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270" algn="l" defTabSz="91427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407" algn="l" defTabSz="91427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541" algn="l" defTabSz="91427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677" algn="l" defTabSz="91427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2811" algn="l" defTabSz="91427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199948" algn="l" defTabSz="91427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083" algn="l" defTabSz="91427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CC66"/>
    <a:srgbClr val="CCFFFF"/>
    <a:srgbClr val="33CCFF"/>
    <a:srgbClr val="00FFFF"/>
    <a:srgbClr val="66FFFF"/>
    <a:srgbClr val="69D8FF"/>
    <a:srgbClr val="FFCD2F"/>
    <a:srgbClr val="FACD2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118" autoAdjust="0"/>
  </p:normalViewPr>
  <p:slideViewPr>
    <p:cSldViewPr>
      <p:cViewPr varScale="1">
        <p:scale>
          <a:sx n="70" d="100"/>
          <a:sy n="70" d="100"/>
        </p:scale>
        <p:origin x="2526" y="48"/>
      </p:cViewPr>
      <p:guideLst>
        <p:guide orient="horz" pos="3121"/>
        <p:guide pos="2160"/>
      </p:guideLst>
    </p:cSldViewPr>
  </p:slideViewPr>
  <p:notesTextViewPr>
    <p:cViewPr>
      <p:scale>
        <a:sx n="50" d="100"/>
        <a:sy n="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1" cy="493315"/>
          </a:xfrm>
          <a:prstGeom prst="rect">
            <a:avLst/>
          </a:prstGeom>
        </p:spPr>
        <p:txBody>
          <a:bodyPr vert="horz" lIns="91400" tIns="45701" rIns="91400" bIns="4570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1"/>
            <a:ext cx="2918831" cy="493315"/>
          </a:xfrm>
          <a:prstGeom prst="rect">
            <a:avLst/>
          </a:prstGeom>
        </p:spPr>
        <p:txBody>
          <a:bodyPr vert="horz" lIns="91400" tIns="45701" rIns="91400" bIns="45701" rtlCol="0"/>
          <a:lstStyle>
            <a:lvl1pPr algn="r">
              <a:defRPr sz="1200"/>
            </a:lvl1pPr>
          </a:lstStyle>
          <a:p>
            <a:fld id="{EF153274-1217-49DD-816D-5DDBCB012753}" type="datetimeFigureOut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39775"/>
            <a:ext cx="25606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0" tIns="45701" rIns="91400" bIns="4570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8"/>
            <a:ext cx="5388610" cy="4439842"/>
          </a:xfrm>
          <a:prstGeom prst="rect">
            <a:avLst/>
          </a:prstGeom>
        </p:spPr>
        <p:txBody>
          <a:bodyPr vert="horz" lIns="91400" tIns="45701" rIns="91400" bIns="4570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7"/>
            <a:ext cx="2918831" cy="493315"/>
          </a:xfrm>
          <a:prstGeom prst="rect">
            <a:avLst/>
          </a:prstGeom>
        </p:spPr>
        <p:txBody>
          <a:bodyPr vert="horz" lIns="91400" tIns="45701" rIns="91400" bIns="4570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7"/>
            <a:ext cx="2918831" cy="493315"/>
          </a:xfrm>
          <a:prstGeom prst="rect">
            <a:avLst/>
          </a:prstGeom>
        </p:spPr>
        <p:txBody>
          <a:bodyPr vert="horz" lIns="91400" tIns="45701" rIns="91400" bIns="45701" rtlCol="0" anchor="b"/>
          <a:lstStyle>
            <a:lvl1pPr algn="r">
              <a:defRPr sz="1200"/>
            </a:lvl1pPr>
          </a:lstStyle>
          <a:p>
            <a:fld id="{FA1E1329-3A72-4656-94E5-9ECFD97925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1853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7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36" algn="l" defTabSz="91427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270" algn="l" defTabSz="91427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407" algn="l" defTabSz="91427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541" algn="l" defTabSz="91427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677" algn="l" defTabSz="91427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811" algn="l" defTabSz="91427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9948" algn="l" defTabSz="91427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083" algn="l" defTabSz="91427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A22148-E852-4F88-832F-B7ADC2BC53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2DA1CF6-08BC-4443-A4FD-69D0E61D55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6D3AB34-320D-4925-B7C7-FA47FD9B5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7A7B-072E-41F0-8F9D-CF9A248B8075}" type="datetimeFigureOut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D18478A-A176-459F-BD49-E814D5606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221F9F-A1B0-4763-A381-8C850BF0D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0033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F90284-E20D-4EF4-AC03-C13898335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5BA8924-3071-41DA-AF09-D3623FF7C6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9F3B93-E31F-4478-868E-553F3E2DD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7A7B-072E-41F0-8F9D-CF9A248B8075}" type="datetimeFigureOut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A82F3A9-200D-4F19-8F75-C42ED39CD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E0AEBB7-A571-448D-8C1E-3DEFE2173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8518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3FBF62F-CE1D-4FF9-98E0-5D61FBA185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01F0C1E-0AF6-4868-B2D2-B30CDD027A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7B987C1-CFF7-49C3-B698-DB9E1EF6A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7A7B-072E-41F0-8F9D-CF9A248B8075}" type="datetimeFigureOut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4C16649-DDB4-46D6-9A14-E75932551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4D4F1FC-95C6-49B6-9FD7-09F35FF93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2199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B1308C-6A3C-437A-B5BE-DDE35C968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F3C917C-D3FF-4ACA-A54E-BAD3F9FCE6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BCD2C7A-054F-4647-A4ED-AC48189B1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7A7B-072E-41F0-8F9D-CF9A248B8075}" type="datetimeFigureOut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D89D2E-8CA2-41CB-B0BA-4FF940032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F023246-6B91-489F-83C8-BD1A8F1F5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102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C668FC-51D6-4A66-8CFF-6C115CAF9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90A00B5-BD06-44D7-918C-337E205F97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6DE4C0A-E5C2-41A8-B072-3E6193BD1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7A7B-072E-41F0-8F9D-CF9A248B8075}" type="datetimeFigureOut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533219A-B120-422C-81C2-05D1CC880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44C30A1-69BF-4936-9E51-E47A203C3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1905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95FA2A-465C-49E1-84E7-288A9E976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B039423-530A-4BC9-99C1-22DEE253EF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E068E10-0B4B-4A35-A77E-A94092F5CD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ADFB8AD-353B-4C0B-B931-6ECA0DC07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7A7B-072E-41F0-8F9D-CF9A248B8075}" type="datetimeFigureOut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3C0B3A6-3CC1-4CFC-8833-70FC2BE9F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C0CBB43-A096-440E-BF34-AB83014CE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3863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A80D4A-077E-42BC-AFB3-01048311C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BC96DDC-669F-48F6-A0D3-9379572CD0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C620F34-B107-4E03-A821-FA5A5FEE5C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0B82537-0B08-43CC-866D-07CA656FA3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8488FD8-B3AD-41E6-A088-3BFD3C692D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7BC188C-FD6D-4A66-849F-52FB9A84F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7A7B-072E-41F0-8F9D-CF9A248B8075}" type="datetimeFigureOut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4711E66-943D-4805-B4DB-12012CB20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80DC1A6-5C0B-4BA8-A328-CD476683A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0291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5F815D-3F64-4BAA-84F3-3AECD46FE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8618F44-B3BD-4731-9923-F80F48ABA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7A7B-072E-41F0-8F9D-CF9A248B8075}" type="datetimeFigureOut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E9007A7-29DA-4FD6-A68B-F6ED47A29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F206AFA-4949-495D-B1B9-48355DA3D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8406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504941A-17DD-4E0E-AA9A-7C1DE44F7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7A7B-072E-41F0-8F9D-CF9A248B8075}" type="datetimeFigureOut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F3A2B92-57FC-4DB3-8FDA-A56D3FA25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49F78BA-561E-4E23-8990-4FD19DCC4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0838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19B63A-69EC-47ED-981C-93B6D488A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3DA5050-C0EC-4E6F-9766-3698D89DF6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10D1A63-A0B8-461E-AC74-EA0AEA293F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F63EFAE-6CB1-4CBE-894E-BD2F00D0C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7A7B-072E-41F0-8F9D-CF9A248B8075}" type="datetimeFigureOut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4C49593-3EE3-491C-A235-C79A791B1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164D013-D281-4DE4-9CC0-C249D042A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931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01EFFB-F36D-4C39-A61D-17F57C06E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BB2B45A-ECEC-4AE7-9A13-6496D1EE1A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EDF00F1-E306-41F0-B74B-DF79F3C4FA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751220D-592E-4ABF-91B9-1216DBEA0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7A7B-072E-41F0-8F9D-CF9A248B8075}" type="datetimeFigureOut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B2F5E24-DC77-4A9F-8447-C38E05EFD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3A7E7AA-7DBC-4AF8-A2EB-C0510C65D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2989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404D768-E300-4DE6-8A33-8BAED343F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2ADBC0C-EA97-4B8D-AEE1-9BFAC3B230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4071E90-3483-4B17-84E1-87144FDA9D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57A7B-072E-41F0-8F9D-CF9A248B8075}" type="datetimeFigureOut">
              <a:rPr kumimoji="1" lang="ja-JP" altLang="en-US" smtClean="0"/>
              <a:t>2025/6/16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F2ED4E0-1EA4-43C5-9A06-84703823DD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25B1E72-827B-4D94-B7A5-22E09D51D1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6016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3CAD78B-B793-4585-A0EA-C39155AD9680}"/>
              </a:ext>
            </a:extLst>
          </p:cNvPr>
          <p:cNvSpPr txBox="1"/>
          <p:nvPr/>
        </p:nvSpPr>
        <p:spPr>
          <a:xfrm>
            <a:off x="514613" y="483264"/>
            <a:ext cx="5904656" cy="9510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2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1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just" defTabSz="9142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1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様式第１号</a:t>
            </a:r>
            <a:endParaRPr kumimoji="1" lang="en-US" altLang="ja-JP" sz="11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ctr" defTabSz="9142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4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研修受講願</a:t>
            </a:r>
            <a:endParaRPr kumimoji="1" lang="en-US" altLang="ja-JP" sz="1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ctr" defTabSz="9142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ja-JP" sz="1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r" defTabSz="9142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1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令和　　年　　月　　日</a:t>
            </a:r>
          </a:p>
          <a:p>
            <a:pPr marL="0" marR="0" lvl="0" indent="0" algn="just" defTabSz="9142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1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茨城県産業技術イノベーションセンター長　殿</a:t>
            </a:r>
            <a:endParaRPr kumimoji="1" lang="en-US" altLang="ja-JP" sz="11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just" defTabSz="9142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1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just" defTabSz="9142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5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kumimoji="1" lang="ja-JP" altLang="ja-JP" sz="10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just" defTabSz="91427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05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　　　　　　　　　　　　　　　</a:t>
            </a:r>
            <a:r>
              <a:rPr kumimoji="1" lang="ja-JP" altLang="en-US" sz="105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kumimoji="1" lang="ja-JP" altLang="ja-JP" sz="11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住所</a:t>
            </a:r>
          </a:p>
          <a:p>
            <a:pPr marL="0" marR="0" lvl="0" indent="0" algn="just" defTabSz="91427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1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　　　　　　　　　　　　　　　企業等名</a:t>
            </a:r>
            <a:endParaRPr kumimoji="1" lang="en-US" altLang="ja-JP" sz="11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just" defTabSz="91427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1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　　　　　　　　　　　　　　　代表者等名</a:t>
            </a:r>
          </a:p>
          <a:p>
            <a:pPr marL="0" marR="0" lvl="0" indent="0" algn="just" defTabSz="91427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1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　　　　　　　　　　　　　　　電話番号</a:t>
            </a:r>
          </a:p>
          <a:p>
            <a:pPr marL="0" marR="0" lvl="0" indent="0" algn="just" defTabSz="91427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1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　　　　　　　　　　　　　　　</a:t>
            </a:r>
            <a:r>
              <a:rPr kumimoji="1" lang="ja-JP" altLang="en-US" sz="11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代表者 </a:t>
            </a:r>
            <a:r>
              <a:rPr kumimoji="1" lang="en-US" altLang="ja-JP" sz="11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E-Mail</a:t>
            </a:r>
          </a:p>
          <a:p>
            <a:pPr marL="0" marR="0" lvl="0" indent="0" algn="just" defTabSz="91427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1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just" defTabSz="91427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kumimoji="1" lang="ja-JP" altLang="ja-JP" sz="11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次世代技術活用人材育成事業 実施規程第３条第１項の規定により、下記のとおり研修受講を申請します。</a:t>
            </a:r>
            <a:endParaRPr kumimoji="1" lang="en-US" altLang="ja-JP" sz="11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just" defTabSz="9142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1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ctr" defTabSz="9142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1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記</a:t>
            </a:r>
            <a:endParaRPr kumimoji="1" lang="en-US" altLang="ja-JP" sz="11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ctr" defTabSz="9142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ja-JP" sz="105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just" defTabSz="9142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１</a:t>
            </a:r>
            <a:r>
              <a:rPr kumimoji="1" lang="en-US" altLang="ja-JP" sz="11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.</a:t>
            </a:r>
            <a:r>
              <a:rPr kumimoji="1" lang="ja-JP" altLang="en-US" sz="11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kumimoji="1" lang="ja-JP" altLang="ja-JP" sz="11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研修の概要</a:t>
            </a:r>
            <a:endParaRPr kumimoji="1" lang="ja-JP" altLang="ja-JP" sz="105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133350" marR="0" lvl="0" indent="0" algn="just" defTabSz="9142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□ </a:t>
            </a:r>
            <a:r>
              <a:rPr kumimoji="1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開発</a:t>
            </a:r>
            <a:r>
              <a:rPr kumimoji="1" lang="ja-JP" altLang="ja-JP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リーダー育成コース　　　□ 機器操作コース　　　</a:t>
            </a:r>
            <a:r>
              <a:rPr kumimoji="1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■</a:t>
            </a:r>
            <a:r>
              <a:rPr kumimoji="1" lang="ja-JP" altLang="ja-JP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技術修得コース</a:t>
            </a:r>
            <a:endParaRPr kumimoji="1" lang="ja-JP" altLang="ja-JP" sz="105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just" defTabSz="91427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kumimoji="1" lang="ja-JP" altLang="ja-JP" sz="105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just" defTabSz="9142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（１）</a:t>
            </a:r>
            <a:r>
              <a:rPr kumimoji="1" lang="ja-JP" altLang="ja-JP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希望する機器または研修名：</a:t>
            </a:r>
            <a:r>
              <a:rPr kumimoji="1" lang="ja-JP" altLang="en-US" sz="11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明朝" panose="02020600040205080304" pitchFamily="18" charset="-128"/>
                <a:ea typeface="ＭＳ Ｐ明朝" panose="02020600040205080304" pitchFamily="18" charset="-128"/>
                <a:cs typeface="Times New Roman" panose="02020603050405020304" pitchFamily="18" charset="0"/>
              </a:rPr>
              <a:t>　</a:t>
            </a:r>
            <a:r>
              <a:rPr kumimoji="1" lang="ja-JP" altLang="en-US" sz="11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デジタル技術活用　　　   </a:t>
            </a:r>
            <a:r>
              <a:rPr kumimoji="1" lang="en-US" altLang="ja-JP" sz="1100" b="0" i="0" u="sng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.</a:t>
            </a:r>
            <a:r>
              <a:rPr kumimoji="1" lang="ja-JP" altLang="ja-JP" sz="11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　　　　　　　　　　　　　　　　</a:t>
            </a:r>
            <a:endParaRPr kumimoji="1" lang="ja-JP" altLang="ja-JP" sz="1050" b="0" i="0" u="sng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just" defTabSz="91427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kumimoji="1" lang="ja-JP" altLang="ja-JP" sz="105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400050" marR="0" lvl="0" indent="0" algn="just" defTabSz="9142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1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（２）</a:t>
            </a:r>
            <a:r>
              <a:rPr kumimoji="1" lang="ja-JP" altLang="ja-JP" sz="11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研修期間　　　令和　</a:t>
            </a:r>
            <a:r>
              <a:rPr kumimoji="1" lang="ja-JP" altLang="en-US" sz="11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７</a:t>
            </a:r>
            <a:r>
              <a:rPr kumimoji="1" lang="ja-JP" altLang="ja-JP" sz="11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年　</a:t>
            </a:r>
            <a:r>
              <a:rPr kumimoji="1" lang="ja-JP" altLang="en-US" sz="11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７</a:t>
            </a:r>
            <a:r>
              <a:rPr kumimoji="1" lang="ja-JP" altLang="ja-JP" sz="11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月　</a:t>
            </a:r>
            <a:r>
              <a:rPr kumimoji="1" lang="ja-JP" altLang="en-US" sz="11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３０</a:t>
            </a:r>
            <a:r>
              <a:rPr kumimoji="1" lang="ja-JP" altLang="ja-JP" sz="11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日　～　令和　</a:t>
            </a:r>
            <a:r>
              <a:rPr kumimoji="1" lang="ja-JP" altLang="en-US" sz="11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７</a:t>
            </a:r>
            <a:r>
              <a:rPr kumimoji="1" lang="ja-JP" altLang="ja-JP" sz="11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年　</a:t>
            </a:r>
            <a:r>
              <a:rPr kumimoji="1" lang="ja-JP" altLang="en-US" sz="11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７</a:t>
            </a:r>
            <a:r>
              <a:rPr kumimoji="1" lang="ja-JP" altLang="ja-JP" sz="11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月　</a:t>
            </a:r>
            <a:r>
              <a:rPr kumimoji="1" lang="ja-JP" altLang="en-US" sz="11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３０</a:t>
            </a:r>
            <a:r>
              <a:rPr kumimoji="1" lang="ja-JP" altLang="ja-JP" sz="11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日</a:t>
            </a:r>
            <a:endParaRPr kumimoji="1" lang="ja-JP" altLang="ja-JP" sz="105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just" defTabSz="9142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1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just" defTabSz="9142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２</a:t>
            </a:r>
            <a:r>
              <a:rPr kumimoji="1" lang="en-US" altLang="ja-JP" sz="11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.</a:t>
            </a:r>
            <a:r>
              <a:rPr kumimoji="1" lang="ja-JP" altLang="en-US" sz="11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kumimoji="1" lang="ja-JP" altLang="ja-JP" sz="11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研修志願者</a:t>
            </a:r>
            <a:endParaRPr kumimoji="1" lang="en-US" altLang="ja-JP" sz="11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just" defTabSz="9142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1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just" defTabSz="9142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1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just" defTabSz="9142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1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just" defTabSz="9142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1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just" defTabSz="9142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1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just" defTabSz="9142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1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just" defTabSz="9142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1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just" defTabSz="9142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1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just" defTabSz="9142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３</a:t>
            </a:r>
            <a:r>
              <a:rPr kumimoji="1" lang="en-US" altLang="ja-JP" sz="11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.</a:t>
            </a:r>
            <a:r>
              <a:rPr kumimoji="1" lang="ja-JP" altLang="en-US" sz="11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kumimoji="1" lang="ja-JP" altLang="ja-JP" sz="1100" b="0" i="0" u="none" strike="noStrike" kern="1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誓約</a:t>
            </a:r>
            <a:endParaRPr kumimoji="1" lang="ja-JP" altLang="ja-JP" sz="105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266700" marR="0" lvl="0" indent="139700" algn="just" defTabSz="91427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1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私は、このたび貴センターの研修を受講するにあたっては、諸規程及びセンター長の指示に従い、研修生としての目的達成に専念することを誓約します。</a:t>
            </a:r>
            <a:endParaRPr kumimoji="1" lang="en-US" altLang="ja-JP" sz="11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266700" marR="0" lvl="0" indent="139700" algn="just" defTabSz="9142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</a:t>
            </a:r>
            <a:endParaRPr kumimoji="1" lang="ja-JP" altLang="ja-JP" sz="105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0" marR="0" lvl="0" indent="0" algn="l" defTabSz="9142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1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</a:t>
            </a:r>
            <a:r>
              <a:rPr kumimoji="1" lang="ja-JP" altLang="ja-JP" sz="1100" b="0" i="0" u="sng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署名（志願者全員の氏名）　　　　　　　　　　</a:t>
            </a:r>
            <a:r>
              <a:rPr kumimoji="1" lang="ja-JP" altLang="en-US" sz="1100" b="0" i="0" u="sng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　　　　　</a:t>
            </a:r>
            <a:r>
              <a:rPr kumimoji="1" lang="ja-JP" altLang="ja-JP" sz="1100" b="0" i="0" u="sng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</a:t>
            </a:r>
            <a:r>
              <a:rPr kumimoji="1" lang="en-US" altLang="ja-JP" sz="800" b="0" i="0" u="sng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</a:p>
          <a:p>
            <a:pPr marL="0" marR="0" lvl="0" indent="0" algn="l" defTabSz="9142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sng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endParaRPr kumimoji="1" lang="ja-JP" altLang="ja-JP" sz="1050" b="0" i="0" u="sng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266700" marR="0" lvl="0" indent="139700" algn="just" defTabSz="91427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1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私は、上記</a:t>
            </a:r>
            <a:r>
              <a:rPr kumimoji="1" lang="ja-JP" altLang="en-US" sz="11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志願者</a:t>
            </a:r>
            <a:r>
              <a:rPr kumimoji="1" lang="ja-JP" altLang="ja-JP" sz="11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が研修生として在所中は、諸規程及びセンター長の指示に従い、</a:t>
            </a:r>
            <a:br>
              <a:rPr lang="en-US" altLang="ja-JP" sz="1100" kern="100" dirty="0">
                <a:solidFill>
                  <a:prstClr val="black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</a:br>
            <a:r>
              <a:rPr kumimoji="1" lang="ja-JP" altLang="ja-JP" sz="11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研修に専念することを保証し、本人に関する一切の責任を負うことを誓約します。</a:t>
            </a:r>
            <a:endParaRPr kumimoji="1" lang="en-US" altLang="ja-JP" sz="11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266700" marR="0" lvl="0" indent="139700" algn="just" defTabSz="9142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</a:t>
            </a:r>
            <a:endParaRPr kumimoji="1" lang="ja-JP" altLang="ja-JP" sz="105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266700" indent="139700" algn="just">
              <a:defRPr/>
            </a:pPr>
            <a:r>
              <a:rPr lang="ja-JP" altLang="ja-JP" sz="1100" kern="100" dirty="0">
                <a:solidFill>
                  <a:prstClr val="black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ja-JP" altLang="en-US" sz="1100" u="sng" kern="100" dirty="0">
                <a:solidFill>
                  <a:prstClr val="black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保証人署名（役職）</a:t>
            </a:r>
            <a:r>
              <a:rPr lang="ja-JP" altLang="ja-JP" sz="1100" u="sng" kern="100" dirty="0">
                <a:solidFill>
                  <a:prstClr val="black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　　　　</a:t>
            </a:r>
            <a:r>
              <a:rPr lang="ja-JP" altLang="en-US" sz="1100" u="sng" kern="100" dirty="0">
                <a:solidFill>
                  <a:prstClr val="black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（氏名）　　　　　　　　　</a:t>
            </a:r>
            <a:r>
              <a:rPr lang="ja-JP" altLang="ja-JP" sz="1100" u="sng" kern="100" dirty="0">
                <a:solidFill>
                  <a:prstClr val="black"/>
                </a:solidFill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</a:t>
            </a:r>
            <a:r>
              <a:rPr lang="en-US" altLang="ja-JP" sz="800" u="sng" kern="100" dirty="0">
                <a:solidFill>
                  <a:prstClr val="black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</a:p>
          <a:p>
            <a:pPr marL="266700" marR="0" lvl="0" indent="139700" algn="just" defTabSz="9142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100" b="0" i="0" u="sng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266700" marR="0" lvl="0" indent="139700" algn="just" defTabSz="91427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決定通知はメールで通知させていただきます。必要な方には受講決定通知書をお出しすることもできますので、お申し込み時に合わせてご連絡ください。　　</a:t>
            </a:r>
            <a:endParaRPr kumimoji="1" lang="en-US" altLang="ja-JP" sz="11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266700" marR="0" lvl="0" indent="139700" algn="just" defTabSz="9142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0" u="sng" strike="noStrike" kern="1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.</a:t>
            </a:r>
            <a:r>
              <a:rPr kumimoji="1" lang="ja-JP" altLang="ja-JP" sz="1100" b="0" i="0" u="sng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endParaRPr kumimoji="1" lang="ja-JP" altLang="ja-JP" sz="105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4" name="表 5">
            <a:extLst>
              <a:ext uri="{FF2B5EF4-FFF2-40B4-BE49-F238E27FC236}">
                <a16:creationId xmlns:a16="http://schemas.microsoft.com/office/drawing/2014/main" id="{C795B74A-05E6-7DF3-B476-7140EF55EDDA}"/>
              </a:ext>
            </a:extLst>
          </p:cNvPr>
          <p:cNvGraphicFramePr>
            <a:graphicFrameLocks noGrp="1"/>
          </p:cNvGraphicFramePr>
          <p:nvPr/>
        </p:nvGraphicFramePr>
        <p:xfrm>
          <a:off x="764704" y="5529064"/>
          <a:ext cx="5544616" cy="11492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048">
                  <a:extLst>
                    <a:ext uri="{9D8B030D-6E8A-4147-A177-3AD203B41FA5}">
                      <a16:colId xmlns:a16="http://schemas.microsoft.com/office/drawing/2014/main" val="1804416699"/>
                    </a:ext>
                  </a:extLst>
                </a:gridCol>
                <a:gridCol w="1282120">
                  <a:extLst>
                    <a:ext uri="{9D8B030D-6E8A-4147-A177-3AD203B41FA5}">
                      <a16:colId xmlns:a16="http://schemas.microsoft.com/office/drawing/2014/main" val="3479803543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23607656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747865792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341608745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050" b="0" kern="100" baseline="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氏名（ふりがな）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050" b="0" kern="100" baseline="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所属部署</a:t>
                      </a:r>
                      <a:endParaRPr lang="en-US" altLang="ja-JP" sz="1050" b="0" kern="100" baseline="0" dirty="0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050" b="0" kern="100" baseline="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（担当分野）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050" b="0" kern="100" baseline="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研修の目的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b="0" kern="100" baseline="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連絡用 </a:t>
                      </a:r>
                      <a:r>
                        <a:rPr lang="en-US" altLang="ja-JP" sz="1050" b="0" kern="100" baseline="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E-mail</a:t>
                      </a:r>
                      <a:endParaRPr lang="ja-JP" altLang="ja-JP" sz="1050" b="0" kern="100" baseline="0" dirty="0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054291"/>
                  </a:ext>
                </a:extLst>
              </a:tr>
              <a:tr h="368903">
                <a:tc>
                  <a:txBody>
                    <a:bodyPr/>
                    <a:lstStyle/>
                    <a:p>
                      <a:pPr marL="0" marR="0" lvl="0" indent="0" algn="ctr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100" kern="100" baseline="0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①</a:t>
                      </a:r>
                      <a:endParaRPr lang="ja-JP" altLang="ja-JP" sz="1100" kern="100" baseline="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2334736"/>
                  </a:ext>
                </a:extLst>
              </a:tr>
              <a:tr h="368903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②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46055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501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721677BA326BE841A8B64046DB45F309" ma:contentTypeVersion="19" ma:contentTypeDescription="新しいドキュメントを作成します。" ma:contentTypeScope="" ma:versionID="f7636831377b5162658008129c6d13cf">
  <xsd:schema xmlns:xsd="http://www.w3.org/2001/XMLSchema" xmlns:xs="http://www.w3.org/2001/XMLSchema" xmlns:p="http://schemas.microsoft.com/office/2006/metadata/properties" xmlns:ns3="98c39171-f19a-4718-ba95-2cd79ff0fda8" xmlns:ns4="d085827a-50c3-4859-9e5c-26c2d005ed4c" targetNamespace="http://schemas.microsoft.com/office/2006/metadata/properties" ma:root="true" ma:fieldsID="3b64945904590a94c0f6947faf9e2781" ns3:_="" ns4:_="">
    <xsd:import namespace="98c39171-f19a-4718-ba95-2cd79ff0fda8"/>
    <xsd:import namespace="d085827a-50c3-4859-9e5c-26c2d005ed4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_activity" minOccurs="0"/>
                <xsd:element ref="ns3:MediaServiceObjectDetectorVersions" minOccurs="0"/>
                <xsd:element ref="ns3:MediaServiceSearchProperties" minOccurs="0"/>
                <xsd:element ref="ns3:MediaServiceSystemTags" minOccurs="0"/>
                <xsd:element ref="ns3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c39171-f19a-4718-ba95-2cd79ff0fd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25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BillingMetadata" ma:index="26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85827a-50c3-4859-9e5c-26c2d005ed4c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共有のヒントのハッシュ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98c39171-f19a-4718-ba95-2cd79ff0fda8" xsi:nil="true"/>
  </documentManagement>
</p:properties>
</file>

<file path=customXml/itemProps1.xml><?xml version="1.0" encoding="utf-8"?>
<ds:datastoreItem xmlns:ds="http://schemas.openxmlformats.org/officeDocument/2006/customXml" ds:itemID="{F46B9A97-92FE-4D28-A120-C7D481409B4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289FE5-AD7B-44D8-82C9-632098E4A8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8c39171-f19a-4718-ba95-2cd79ff0fda8"/>
    <ds:schemaRef ds:uri="d085827a-50c3-4859-9e5c-26c2d005ed4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ABB4FA6-BEED-430F-88D7-4EF82BB5BCB4}">
  <ds:schemaRefs>
    <ds:schemaRef ds:uri="http://purl.org/dc/terms/"/>
    <ds:schemaRef ds:uri="http://schemas.microsoft.com/office/2006/metadata/properties"/>
    <ds:schemaRef ds:uri="98c39171-f19a-4718-ba95-2cd79ff0fda8"/>
    <ds:schemaRef ds:uri="http://purl.org/dc/elements/1.1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d085827a-50c3-4859-9e5c-26c2d005ed4c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5176</TotalTime>
  <Words>263</Words>
  <Application>Microsoft Office PowerPoint</Application>
  <PresentationFormat>A4 210 x 297 mm</PresentationFormat>
  <Paragraphs>52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Ｐ明朝</vt:lpstr>
      <vt:lpstr>ＭＳ 明朝</vt:lpstr>
      <vt:lpstr>游ゴシック</vt:lpstr>
      <vt:lpstr>游ゴシック Light</vt:lpstr>
      <vt:lpstr>Arial</vt:lpstr>
      <vt:lpstr>Calibri</vt:lpstr>
      <vt:lpstr>Century</vt:lpstr>
      <vt:lpstr>Office テーマ</vt:lpstr>
      <vt:lpstr>PowerPoint プレゼンテーション</vt:lpstr>
    </vt:vector>
  </TitlesOfParts>
  <Company>IPITC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次世代技術活用人材育成事業</dc:title>
  <dc:creator>Wakoh</dc:creator>
  <cp:lastModifiedBy>T.Ishikawa</cp:lastModifiedBy>
  <cp:revision>216</cp:revision>
  <cp:lastPrinted>2025-06-12T01:52:38Z</cp:lastPrinted>
  <dcterms:created xsi:type="dcterms:W3CDTF">2016-09-23T08:35:35Z</dcterms:created>
  <dcterms:modified xsi:type="dcterms:W3CDTF">2025-06-16T08:12:49Z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0x010100721677BA326BE841A8B64046DB45F309</vt:lpwstr>
  </property>
</Properties>
</file>