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9" r:id="rId2"/>
  </p:sldIdLst>
  <p:sldSz cx="6858000" cy="9906000" type="A4"/>
  <p:notesSz cx="6735763" cy="9866313"/>
  <p:defaultTextStyle>
    <a:defPPr>
      <a:defRPr lang="ja-JP"/>
    </a:defPPr>
    <a:lvl1pPr marL="0" algn="l" defTabSz="91427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136" algn="l" defTabSz="91427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270" algn="l" defTabSz="91427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407" algn="l" defTabSz="91427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541" algn="l" defTabSz="91427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5677" algn="l" defTabSz="91427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2811" algn="l" defTabSz="91427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199948" algn="l" defTabSz="91427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083" algn="l" defTabSz="91427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5C674"/>
    <a:srgbClr val="FFCCFF"/>
    <a:srgbClr val="FFFFCC"/>
    <a:srgbClr val="FFCC66"/>
    <a:srgbClr val="CCFFFF"/>
    <a:srgbClr val="33CCFF"/>
    <a:srgbClr val="00FFFF"/>
    <a:srgbClr val="66FFFF"/>
    <a:srgbClr val="69D8FF"/>
    <a:srgbClr val="FFCD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6429" autoAdjust="0"/>
  </p:normalViewPr>
  <p:slideViewPr>
    <p:cSldViewPr>
      <p:cViewPr>
        <p:scale>
          <a:sx n="90" d="100"/>
          <a:sy n="90" d="100"/>
        </p:scale>
        <p:origin x="2778" y="0"/>
      </p:cViewPr>
      <p:guideLst>
        <p:guide orient="horz" pos="3120"/>
        <p:guide pos="2160"/>
      </p:guideLst>
    </p:cSldViewPr>
  </p:slideViewPr>
  <p:notesTextViewPr>
    <p:cViewPr>
      <p:scale>
        <a:sx n="50" d="100"/>
        <a:sy n="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18831" cy="493315"/>
          </a:xfrm>
          <a:prstGeom prst="rect">
            <a:avLst/>
          </a:prstGeom>
        </p:spPr>
        <p:txBody>
          <a:bodyPr vert="horz" lIns="91387" tIns="45693" rIns="91387" bIns="4569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2"/>
            <a:ext cx="2918831" cy="493315"/>
          </a:xfrm>
          <a:prstGeom prst="rect">
            <a:avLst/>
          </a:prstGeom>
        </p:spPr>
        <p:txBody>
          <a:bodyPr vert="horz" lIns="91387" tIns="45693" rIns="91387" bIns="45693" rtlCol="0"/>
          <a:lstStyle>
            <a:lvl1pPr algn="r">
              <a:defRPr sz="1200"/>
            </a:lvl1pPr>
          </a:lstStyle>
          <a:p>
            <a:fld id="{EF153274-1217-49DD-816D-5DDBCB012753}" type="datetimeFigureOut">
              <a:rPr kumimoji="1" lang="ja-JP" altLang="en-US" smtClean="0"/>
              <a:t>2025/12/11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087563" y="739775"/>
            <a:ext cx="2560637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87" tIns="45693" rIns="91387" bIns="45693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686498"/>
            <a:ext cx="5388610" cy="4439842"/>
          </a:xfrm>
          <a:prstGeom prst="rect">
            <a:avLst/>
          </a:prstGeom>
        </p:spPr>
        <p:txBody>
          <a:bodyPr vert="horz" lIns="91387" tIns="45693" rIns="91387" bIns="45693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8"/>
            <a:ext cx="2918831" cy="493315"/>
          </a:xfrm>
          <a:prstGeom prst="rect">
            <a:avLst/>
          </a:prstGeom>
        </p:spPr>
        <p:txBody>
          <a:bodyPr vert="horz" lIns="91387" tIns="45693" rIns="91387" bIns="4569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8"/>
            <a:ext cx="2918831" cy="493315"/>
          </a:xfrm>
          <a:prstGeom prst="rect">
            <a:avLst/>
          </a:prstGeom>
        </p:spPr>
        <p:txBody>
          <a:bodyPr vert="horz" lIns="91387" tIns="45693" rIns="91387" bIns="45693" rtlCol="0" anchor="b"/>
          <a:lstStyle>
            <a:lvl1pPr algn="r">
              <a:defRPr sz="1200"/>
            </a:lvl1pPr>
          </a:lstStyle>
          <a:p>
            <a:fld id="{FA1E1329-3A72-4656-94E5-9ECFD97925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18536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7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136" algn="l" defTabSz="91427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270" algn="l" defTabSz="91427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407" algn="l" defTabSz="91427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541" algn="l" defTabSz="91427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5677" algn="l" defTabSz="91427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2811" algn="l" defTabSz="91427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199948" algn="l" defTabSz="91427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083" algn="l" defTabSz="91427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6A22148-E852-4F88-832F-B7ADC2BC53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7250" y="1621191"/>
            <a:ext cx="5143500" cy="3448756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2DA1CF6-08BC-4443-A4FD-69D0E61D55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6D3AB34-320D-4925-B7C7-FA47FD9B5C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57A7B-072E-41F0-8F9D-CF9A248B8075}" type="datetimeFigureOut">
              <a:rPr kumimoji="1" lang="ja-JP" altLang="en-US" smtClean="0"/>
              <a:t>2025/12/11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D18478A-A176-459F-BD49-E814D5606E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1221F9F-A1B0-4763-A381-8C850BF0DB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256A7-6023-4D95-A5AF-126B53D1DC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0033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3F90284-E20D-4EF4-AC03-C13898335F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5BA8924-3071-41DA-AF09-D3623FF7C6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9F3B93-E31F-4478-868E-553F3E2DD1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57A7B-072E-41F0-8F9D-CF9A248B8075}" type="datetimeFigureOut">
              <a:rPr kumimoji="1" lang="ja-JP" altLang="en-US" smtClean="0"/>
              <a:t>2025/12/11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A82F3A9-200D-4F19-8F75-C42ED39CD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E0AEBB7-A571-448D-8C1E-3DEFE2173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256A7-6023-4D95-A5AF-126B53D1DC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8518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13FBF62F-CE1D-4FF9-98E0-5D61FBA185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4907756" y="527403"/>
            <a:ext cx="1478756" cy="8394877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01F0C1E-0AF6-4868-B2D2-B30CDD027A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71487" y="527403"/>
            <a:ext cx="4350544" cy="8394877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7B987C1-CFF7-49C3-B698-DB9E1EF6AB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57A7B-072E-41F0-8F9D-CF9A248B8075}" type="datetimeFigureOut">
              <a:rPr kumimoji="1" lang="ja-JP" altLang="en-US" smtClean="0"/>
              <a:t>2025/12/11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4C16649-DDB4-46D6-9A14-E75932551F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4D4F1FC-95C6-49B6-9FD7-09F35FF93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256A7-6023-4D95-A5AF-126B53D1DC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21997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2B1308C-6A3C-437A-B5BE-DDE35C9686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F3C917C-D3FF-4ACA-A54E-BAD3F9FCE6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BCD2C7A-054F-4647-A4ED-AC48189B16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57A7B-072E-41F0-8F9D-CF9A248B8075}" type="datetimeFigureOut">
              <a:rPr kumimoji="1" lang="ja-JP" altLang="en-US" smtClean="0"/>
              <a:t>2025/12/11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3D89D2E-8CA2-41CB-B0BA-4FF9400323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F023246-6B91-489F-83C8-BD1A8F1F5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256A7-6023-4D95-A5AF-126B53D1DC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7102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2C668FC-51D6-4A66-8CFF-6C115CAF9B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916" y="2469622"/>
            <a:ext cx="5915025" cy="4120620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90A00B5-BD06-44D7-918C-337E205F97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7916" y="6629225"/>
            <a:ext cx="5915025" cy="216693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6DE4C0A-E5C2-41A8-B072-3E6193BD1E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57A7B-072E-41F0-8F9D-CF9A248B8075}" type="datetimeFigureOut">
              <a:rPr kumimoji="1" lang="ja-JP" altLang="en-US" smtClean="0"/>
              <a:t>2025/12/11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533219A-B120-422C-81C2-05D1CC8809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44C30A1-69BF-4936-9E51-E47A203C3F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256A7-6023-4D95-A5AF-126B53D1DC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1905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295FA2A-465C-49E1-84E7-288A9E976D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B039423-530A-4BC9-99C1-22DEE253EF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E068E10-0B4B-4A35-A77E-A94092F5CD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ADFB8AD-353B-4C0B-B931-6ECA0DC07B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57A7B-072E-41F0-8F9D-CF9A248B8075}" type="datetimeFigureOut">
              <a:rPr kumimoji="1" lang="ja-JP" altLang="en-US" smtClean="0"/>
              <a:t>2025/12/11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3C0B3A6-3CC1-4CFC-8833-70FC2BE9F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C0CBB43-A096-440E-BF34-AB83014CE3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256A7-6023-4D95-A5AF-126B53D1DC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38632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6A80D4A-077E-42BC-AFB3-01048311CA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527404"/>
            <a:ext cx="5915025" cy="1914702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BC96DDC-669F-48F6-A0D3-9379572CD0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C620F34-B107-4E03-A821-FA5A5FEE5C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0B82537-0B08-43CC-866D-07CA656FA3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58488FD8-B3AD-41E6-A088-3BFD3C692DE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97BC188C-FD6D-4A66-849F-52FB9A84FB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57A7B-072E-41F0-8F9D-CF9A248B8075}" type="datetimeFigureOut">
              <a:rPr kumimoji="1" lang="ja-JP" altLang="en-US" smtClean="0"/>
              <a:t>2025/12/11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84711E66-943D-4805-B4DB-12012CB209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A80DC1A6-5C0B-4BA8-A328-CD476683A0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256A7-6023-4D95-A5AF-126B53D1DC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0291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85F815D-3F64-4BAA-84F3-3AECD46FE5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8618F44-B3BD-4731-9923-F80F48ABA3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57A7B-072E-41F0-8F9D-CF9A248B8075}" type="datetimeFigureOut">
              <a:rPr kumimoji="1" lang="ja-JP" altLang="en-US" smtClean="0"/>
              <a:t>2025/12/11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5E9007A7-29DA-4FD6-A68B-F6ED47A293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0F206AFA-4949-495D-B1B9-48355DA3D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256A7-6023-4D95-A5AF-126B53D1DC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8406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D504941A-17DD-4E0E-AA9A-7C1DE44F7A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57A7B-072E-41F0-8F9D-CF9A248B8075}" type="datetimeFigureOut">
              <a:rPr kumimoji="1" lang="ja-JP" altLang="en-US" smtClean="0"/>
              <a:t>2025/12/11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F3A2B92-57FC-4DB3-8FDA-A56D3FA258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49F78BA-561E-4E23-8990-4FD19DCC44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256A7-6023-4D95-A5AF-126B53D1DC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08384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819B63A-69EC-47ED-981C-93B6D488AE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3DA5050-C0EC-4E6F-9766-3698D89DF6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10D1A63-A0B8-461E-AC74-EA0AEA293F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F63EFAE-6CB1-4CBE-894E-BD2F00D0CB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57A7B-072E-41F0-8F9D-CF9A248B8075}" type="datetimeFigureOut">
              <a:rPr kumimoji="1" lang="ja-JP" altLang="en-US" smtClean="0"/>
              <a:t>2025/12/11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4C49593-3EE3-491C-A235-C79A791B16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164D013-D281-4DE4-9CC0-C249D042A4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256A7-6023-4D95-A5AF-126B53D1DC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9317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801EFFB-F36D-4C39-A61D-17F57C06E3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8BB2B45A-ECEC-4AE7-9A13-6496D1EE1AA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EDF00F1-E306-41F0-B74B-DF79F3C4FA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751220D-592E-4ABF-91B9-1216DBEA04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57A7B-072E-41F0-8F9D-CF9A248B8075}" type="datetimeFigureOut">
              <a:rPr kumimoji="1" lang="ja-JP" altLang="en-US" smtClean="0"/>
              <a:t>2025/12/11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B2F5E24-DC77-4A9F-8447-C38E05EFD4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3A7E7AA-7DBC-4AF8-A2EB-C0510C65D8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256A7-6023-4D95-A5AF-126B53D1DC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29898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2404D768-E300-4DE6-8A33-8BAED343FF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527404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2ADBC0C-EA97-4B8D-AEE1-9BFAC3B230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071E90-3483-4B17-84E1-87144FDA9D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1488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957A7B-072E-41F0-8F9D-CF9A248B8075}" type="datetimeFigureOut">
              <a:rPr kumimoji="1" lang="ja-JP" altLang="en-US" smtClean="0"/>
              <a:t>2025/12/11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F2ED4E0-1EA4-43C5-9A06-84703823DD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71713" y="9181395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25B1E72-827B-4D94-B7A5-22E09D51D1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843463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7256A7-6023-4D95-A5AF-126B53D1DC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6016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kumimoji="1"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kumimoji="1"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A351A44-308A-A016-2D26-632CE29FE953}"/>
              </a:ext>
            </a:extLst>
          </p:cNvPr>
          <p:cNvSpPr txBox="1"/>
          <p:nvPr/>
        </p:nvSpPr>
        <p:spPr>
          <a:xfrm>
            <a:off x="514613" y="560512"/>
            <a:ext cx="5904656" cy="91717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defTabSz="914218">
              <a:defRPr/>
            </a:pPr>
            <a:endParaRPr lang="en-US" altLang="ja-JP" sz="1100" kern="100" dirty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 defTabSz="914218">
              <a:defRPr/>
            </a:pPr>
            <a:r>
              <a:rPr lang="ja-JP" altLang="ja-JP" sz="1100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様式第１号</a:t>
            </a:r>
            <a:endParaRPr lang="en-US" altLang="ja-JP" sz="1100" kern="100" dirty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ctr" defTabSz="914218">
              <a:defRPr/>
            </a:pPr>
            <a:r>
              <a:rPr lang="ja-JP" altLang="ja-JP" sz="1400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研修受講願</a:t>
            </a:r>
            <a:endParaRPr lang="en-US" altLang="ja-JP" sz="1400" kern="100" dirty="0">
              <a:solidFill>
                <a:prstClr val="black"/>
              </a:solidFill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ctr" defTabSz="914218">
              <a:defRPr/>
            </a:pPr>
            <a:endParaRPr lang="ja-JP" altLang="ja-JP" sz="1400" kern="100" dirty="0">
              <a:solidFill>
                <a:prstClr val="black"/>
              </a:solidFill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r" defTabSz="914218">
              <a:defRPr/>
            </a:pPr>
            <a:r>
              <a:rPr lang="ja-JP" altLang="ja-JP" sz="1100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令和　　年　　月　　日</a:t>
            </a:r>
          </a:p>
          <a:p>
            <a:pPr algn="just" defTabSz="914218">
              <a:defRPr/>
            </a:pPr>
            <a:r>
              <a:rPr lang="ja-JP" altLang="ja-JP" sz="1100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茨城県産業技術イノベーションセンター長　殿</a:t>
            </a:r>
            <a:endParaRPr lang="en-US" altLang="ja-JP" sz="1100" kern="100" dirty="0">
              <a:solidFill>
                <a:prstClr val="black"/>
              </a:solidFill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 defTabSz="914218">
              <a:defRPr/>
            </a:pPr>
            <a:endParaRPr lang="en-US" altLang="ja-JP" sz="1100" kern="100" dirty="0">
              <a:solidFill>
                <a:prstClr val="black"/>
              </a:solidFill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 defTabSz="914218">
              <a:defRPr/>
            </a:pPr>
            <a:r>
              <a:rPr lang="en-US" altLang="ja-JP" sz="1050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 </a:t>
            </a:r>
            <a:endParaRPr lang="ja-JP" altLang="ja-JP" sz="1000" kern="100" dirty="0">
              <a:solidFill>
                <a:prstClr val="black"/>
              </a:solidFill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 defTabSz="914218">
              <a:lnSpc>
                <a:spcPct val="150000"/>
              </a:lnSpc>
              <a:defRPr/>
            </a:pPr>
            <a:r>
              <a:rPr lang="ja-JP" altLang="ja-JP" sz="1050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　　　　　　　　　　　　　　　　　　　　</a:t>
            </a:r>
            <a:r>
              <a:rPr lang="ja-JP" altLang="en-US" sz="1050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</a:t>
            </a:r>
            <a:r>
              <a:rPr lang="ja-JP" altLang="ja-JP" sz="1100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住所</a:t>
            </a:r>
          </a:p>
          <a:p>
            <a:pPr algn="just" defTabSz="914218">
              <a:lnSpc>
                <a:spcPts val="1500"/>
              </a:lnSpc>
              <a:defRPr/>
            </a:pPr>
            <a:r>
              <a:rPr lang="ja-JP" altLang="ja-JP" sz="1100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　　　　　　　　　　　　　　　　　　　　企業等名</a:t>
            </a:r>
            <a:endParaRPr lang="en-US" altLang="ja-JP" sz="1100" kern="100" dirty="0">
              <a:solidFill>
                <a:prstClr val="black"/>
              </a:solidFill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 defTabSz="914218">
              <a:lnSpc>
                <a:spcPts val="1500"/>
              </a:lnSpc>
              <a:defRPr/>
            </a:pPr>
            <a:r>
              <a:rPr lang="ja-JP" altLang="ja-JP" sz="1100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　　　　　　　　　　　　　　　　　　　　代表者等名</a:t>
            </a:r>
          </a:p>
          <a:p>
            <a:pPr algn="just" defTabSz="914218">
              <a:lnSpc>
                <a:spcPts val="1500"/>
              </a:lnSpc>
              <a:defRPr/>
            </a:pPr>
            <a:r>
              <a:rPr lang="ja-JP" altLang="ja-JP" sz="1100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　　　　　　　　　　　　　　　　　　　　電話番号</a:t>
            </a:r>
          </a:p>
          <a:p>
            <a:pPr algn="just" defTabSz="914218">
              <a:lnSpc>
                <a:spcPts val="1500"/>
              </a:lnSpc>
              <a:defRPr/>
            </a:pPr>
            <a:r>
              <a:rPr lang="ja-JP" altLang="ja-JP" sz="1100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　　　　　　　　　　　　　　　　　　　　</a:t>
            </a:r>
            <a:r>
              <a:rPr lang="ja-JP" altLang="en-US" sz="1100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代表者 </a:t>
            </a:r>
            <a:r>
              <a:rPr lang="en-US" altLang="ja-JP" sz="1100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E-Mail</a:t>
            </a:r>
          </a:p>
          <a:p>
            <a:pPr algn="just" defTabSz="914218">
              <a:lnSpc>
                <a:spcPts val="1500"/>
              </a:lnSpc>
              <a:defRPr/>
            </a:pPr>
            <a:endParaRPr lang="en-US" altLang="ja-JP" sz="1100" kern="100" dirty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 defTabSz="914218">
              <a:lnSpc>
                <a:spcPts val="1500"/>
              </a:lnSpc>
              <a:defRPr/>
            </a:pPr>
            <a:r>
              <a:rPr lang="ja-JP" altLang="en-US" sz="1100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</a:t>
            </a:r>
            <a:r>
              <a:rPr lang="ja-JP" altLang="ja-JP" sz="1100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次世代技術活用人材育成事業 実施規程第３条第１項の規定により、下記のとおり研修受講を申請します。</a:t>
            </a:r>
            <a:endParaRPr lang="en-US" altLang="ja-JP" sz="1100" kern="100" dirty="0">
              <a:solidFill>
                <a:prstClr val="black"/>
              </a:solidFill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 defTabSz="914218">
              <a:defRPr/>
            </a:pPr>
            <a:endParaRPr lang="en-US" altLang="ja-JP" sz="1100" kern="100" dirty="0">
              <a:solidFill>
                <a:prstClr val="black"/>
              </a:solidFill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ctr" defTabSz="914218">
              <a:defRPr/>
            </a:pPr>
            <a:r>
              <a:rPr lang="ja-JP" altLang="ja-JP" sz="1100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記</a:t>
            </a:r>
            <a:endParaRPr lang="en-US" altLang="ja-JP" sz="1100" kern="100" dirty="0">
              <a:solidFill>
                <a:prstClr val="black"/>
              </a:solidFill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ctr" defTabSz="914218">
              <a:defRPr/>
            </a:pPr>
            <a:endParaRPr lang="ja-JP" altLang="ja-JP" sz="1050" kern="100" dirty="0">
              <a:solidFill>
                <a:prstClr val="black"/>
              </a:solidFill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 defTabSz="914218">
              <a:defRPr/>
            </a:pPr>
            <a:r>
              <a:rPr lang="ja-JP" altLang="en-US" sz="1100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１</a:t>
            </a:r>
            <a:r>
              <a:rPr lang="en-US" altLang="ja-JP" sz="1100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.</a:t>
            </a:r>
            <a:r>
              <a:rPr lang="ja-JP" altLang="en-US" sz="1100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</a:t>
            </a:r>
            <a:r>
              <a:rPr lang="ja-JP" altLang="ja-JP" sz="1100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研修の概要</a:t>
            </a:r>
            <a:endParaRPr lang="ja-JP" altLang="ja-JP" sz="1050" kern="100" dirty="0">
              <a:solidFill>
                <a:prstClr val="black"/>
              </a:solidFill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marL="133343" algn="just" defTabSz="914218">
              <a:defRPr/>
            </a:pPr>
            <a:r>
              <a:rPr lang="ja-JP" altLang="ja-JP" sz="1100" kern="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　　□ </a:t>
            </a:r>
            <a:r>
              <a:rPr lang="ja-JP" altLang="en-US" sz="1100" kern="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開発</a:t>
            </a:r>
            <a:r>
              <a:rPr lang="ja-JP" altLang="ja-JP" sz="1100" kern="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リーダー育成コース　　　□ 機器操作コース　　　</a:t>
            </a:r>
            <a:r>
              <a:rPr lang="ja-JP" altLang="en-US" sz="1100" kern="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■</a:t>
            </a:r>
            <a:r>
              <a:rPr lang="ja-JP" altLang="ja-JP" sz="1100" kern="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 技術修得コース</a:t>
            </a:r>
            <a:endParaRPr lang="ja-JP" altLang="ja-JP" sz="1050" kern="100" dirty="0">
              <a:solidFill>
                <a:prstClr val="black"/>
              </a:solidFill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 defTabSz="914218">
              <a:lnSpc>
                <a:spcPts val="1200"/>
              </a:lnSpc>
              <a:defRPr/>
            </a:pPr>
            <a:r>
              <a:rPr lang="en-US" altLang="ja-JP" sz="1100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 </a:t>
            </a:r>
            <a:endParaRPr lang="ja-JP" altLang="ja-JP" sz="1050" kern="100" dirty="0">
              <a:solidFill>
                <a:prstClr val="black"/>
              </a:solidFill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 defTabSz="914218">
              <a:defRPr/>
            </a:pPr>
            <a:r>
              <a:rPr lang="ja-JP" altLang="en-US" sz="1100" kern="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　　（１）</a:t>
            </a:r>
            <a:r>
              <a:rPr lang="ja-JP" altLang="ja-JP" sz="1100" kern="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希望する機器または研修名：</a:t>
            </a:r>
            <a:r>
              <a:rPr lang="ja-JP" altLang="en-US" sz="1100" u="sng" kern="0" dirty="0">
                <a:solidFill>
                  <a:prstClr val="black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  <a:cs typeface="Times New Roman" panose="02020603050405020304" pitchFamily="18" charset="0"/>
              </a:rPr>
              <a:t>　　　</a:t>
            </a:r>
            <a:r>
              <a:rPr lang="en-US" altLang="ja-JP" sz="1100" u="sng" kern="0" dirty="0">
                <a:solidFill>
                  <a:prstClr val="black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  <a:cs typeface="Times New Roman" panose="02020603050405020304" pitchFamily="18" charset="0"/>
              </a:rPr>
              <a:t>X</a:t>
            </a:r>
            <a:r>
              <a:rPr lang="ja-JP" altLang="en-US" sz="1100" u="sng" kern="0" dirty="0">
                <a:solidFill>
                  <a:prstClr val="black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  <a:cs typeface="Times New Roman" panose="02020603050405020304" pitchFamily="18" charset="0"/>
              </a:rPr>
              <a:t>線</a:t>
            </a:r>
            <a:r>
              <a:rPr lang="en-US" altLang="ja-JP" sz="1100" u="sng" kern="0" dirty="0">
                <a:solidFill>
                  <a:prstClr val="black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  <a:cs typeface="Times New Roman" panose="02020603050405020304" pitchFamily="18" charset="0"/>
              </a:rPr>
              <a:t>CT</a:t>
            </a:r>
            <a:r>
              <a:rPr lang="ja-JP" altLang="en-US" sz="1100" u="sng" kern="0" dirty="0">
                <a:solidFill>
                  <a:prstClr val="black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  <a:cs typeface="Times New Roman" panose="02020603050405020304" pitchFamily="18" charset="0"/>
              </a:rPr>
              <a:t>　　　　　　　　　　　　　　　　　　　　</a:t>
            </a:r>
            <a:r>
              <a:rPr lang="ja-JP" altLang="en-US" sz="1100" u="sng" kern="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 </a:t>
            </a:r>
            <a:r>
              <a:rPr lang="en-US" altLang="ja-JP" sz="1100" u="sng" kern="0" dirty="0">
                <a:solidFill>
                  <a:prstClr val="white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.</a:t>
            </a:r>
            <a:r>
              <a:rPr lang="ja-JP" altLang="ja-JP" sz="1100" u="sng" kern="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　　　　　　　　　　　　　　　　　　　　　</a:t>
            </a:r>
            <a:endParaRPr lang="ja-JP" altLang="ja-JP" sz="1050" u="sng" kern="100" dirty="0">
              <a:solidFill>
                <a:prstClr val="black"/>
              </a:solidFill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 defTabSz="914218">
              <a:lnSpc>
                <a:spcPts val="1200"/>
              </a:lnSpc>
              <a:defRPr/>
            </a:pPr>
            <a:r>
              <a:rPr lang="en-US" altLang="ja-JP" sz="1100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 </a:t>
            </a:r>
            <a:endParaRPr lang="ja-JP" altLang="ja-JP" sz="1050" kern="100" dirty="0">
              <a:solidFill>
                <a:prstClr val="black"/>
              </a:solidFill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marL="400027" algn="just" defTabSz="914218">
              <a:defRPr/>
            </a:pPr>
            <a:r>
              <a:rPr lang="ja-JP" altLang="ja-JP" sz="1100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（２）</a:t>
            </a:r>
            <a:r>
              <a:rPr lang="ja-JP" altLang="ja-JP" sz="1100" kern="100" dirty="0">
                <a:solidFill>
                  <a:srgbClr val="000000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研修期間　　　令和　</a:t>
            </a:r>
            <a:r>
              <a:rPr lang="ja-JP" altLang="en-US" sz="1100" kern="100" dirty="0">
                <a:solidFill>
                  <a:srgbClr val="000000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７</a:t>
            </a:r>
            <a:r>
              <a:rPr lang="ja-JP" altLang="ja-JP" sz="1100" kern="100" dirty="0">
                <a:solidFill>
                  <a:srgbClr val="000000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年</a:t>
            </a:r>
            <a:r>
              <a:rPr lang="ja-JP" altLang="en-US" sz="1100" kern="100" dirty="0">
                <a:solidFill>
                  <a:srgbClr val="000000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１</a:t>
            </a:r>
            <a:r>
              <a:rPr lang="ja-JP" altLang="ja-JP" sz="1100" kern="100" dirty="0">
                <a:solidFill>
                  <a:srgbClr val="000000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月</a:t>
            </a:r>
            <a:r>
              <a:rPr lang="ja-JP" altLang="en-US" sz="1100" kern="100" dirty="0">
                <a:solidFill>
                  <a:srgbClr val="000000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１５</a:t>
            </a:r>
            <a:r>
              <a:rPr lang="ja-JP" altLang="ja-JP" sz="1100" kern="100" dirty="0">
                <a:solidFill>
                  <a:srgbClr val="000000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日</a:t>
            </a:r>
            <a:endParaRPr lang="ja-JP" altLang="ja-JP" sz="1050" kern="100" dirty="0">
              <a:solidFill>
                <a:prstClr val="black"/>
              </a:solidFill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 defTabSz="914218">
              <a:defRPr/>
            </a:pPr>
            <a:endParaRPr lang="en-US" altLang="ja-JP" sz="1100" kern="100" dirty="0">
              <a:solidFill>
                <a:prstClr val="black"/>
              </a:solidFill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 defTabSz="914218">
              <a:defRPr/>
            </a:pPr>
            <a:r>
              <a:rPr lang="ja-JP" altLang="en-US" sz="1100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２</a:t>
            </a:r>
            <a:r>
              <a:rPr lang="en-US" altLang="ja-JP" sz="1100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.</a:t>
            </a:r>
            <a:r>
              <a:rPr lang="ja-JP" altLang="en-US" sz="1100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　</a:t>
            </a:r>
            <a:r>
              <a:rPr lang="ja-JP" altLang="ja-JP" sz="1100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研修志願者</a:t>
            </a:r>
            <a:endParaRPr lang="en-US" altLang="ja-JP" sz="1100" kern="100" dirty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 defTabSz="914218">
              <a:defRPr/>
            </a:pPr>
            <a:endParaRPr lang="en-US" altLang="ja-JP" sz="1100" kern="100" dirty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 defTabSz="914218">
              <a:defRPr/>
            </a:pPr>
            <a:endParaRPr lang="en-US" altLang="ja-JP" sz="1100" kern="100" dirty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 defTabSz="914218">
              <a:defRPr/>
            </a:pPr>
            <a:endParaRPr lang="en-US" altLang="ja-JP" sz="1100" kern="100" dirty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 defTabSz="914218">
              <a:defRPr/>
            </a:pPr>
            <a:endParaRPr lang="en-US" altLang="ja-JP" sz="1100" kern="100" dirty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 defTabSz="914218">
              <a:defRPr/>
            </a:pPr>
            <a:endParaRPr lang="en-US" altLang="ja-JP" sz="1100" kern="100" dirty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 defTabSz="914218">
              <a:defRPr/>
            </a:pPr>
            <a:endParaRPr lang="en-US" altLang="ja-JP" sz="1100" kern="100" dirty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 defTabSz="914218">
              <a:defRPr/>
            </a:pPr>
            <a:endParaRPr lang="en-US" altLang="ja-JP" sz="1100" kern="100" dirty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 defTabSz="914218">
              <a:defRPr/>
            </a:pPr>
            <a:endParaRPr lang="en-US" altLang="ja-JP" sz="1100" kern="100" dirty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 defTabSz="914218">
              <a:defRPr/>
            </a:pPr>
            <a:r>
              <a:rPr lang="ja-JP" altLang="en-US" sz="1100" kern="100" dirty="0">
                <a:solidFill>
                  <a:srgbClr val="000000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３</a:t>
            </a:r>
            <a:r>
              <a:rPr lang="en-US" altLang="ja-JP" sz="1100" kern="100" dirty="0">
                <a:solidFill>
                  <a:srgbClr val="000000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.</a:t>
            </a:r>
            <a:r>
              <a:rPr lang="ja-JP" altLang="en-US" sz="1100" kern="100" dirty="0">
                <a:solidFill>
                  <a:srgbClr val="000000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</a:t>
            </a:r>
            <a:r>
              <a:rPr lang="ja-JP" altLang="ja-JP" sz="1100" kern="100" dirty="0">
                <a:solidFill>
                  <a:srgbClr val="000000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誓約</a:t>
            </a:r>
            <a:endParaRPr lang="ja-JP" altLang="ja-JP" sz="1050" kern="100" dirty="0">
              <a:solidFill>
                <a:prstClr val="black"/>
              </a:solidFill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marL="266685" indent="139692" algn="just" defTabSz="914218">
              <a:lnSpc>
                <a:spcPct val="150000"/>
              </a:lnSpc>
              <a:defRPr/>
            </a:pPr>
            <a:r>
              <a:rPr lang="ja-JP" altLang="ja-JP" sz="1100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私は、このたび貴センターの研修を受講するにあたっては、諸規程及びセンター長の指示に従い、研修生としての目的達成に専念することを誓約します。</a:t>
            </a:r>
            <a:endParaRPr lang="en-US" altLang="ja-JP" sz="1100" kern="100" dirty="0">
              <a:solidFill>
                <a:prstClr val="black"/>
              </a:solidFill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marL="266685" indent="139692" algn="just" defTabSz="914218">
              <a:defRPr/>
            </a:pPr>
            <a:r>
              <a:rPr lang="ja-JP" altLang="en-US" sz="1100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　　</a:t>
            </a:r>
            <a:endParaRPr lang="ja-JP" altLang="ja-JP" sz="1050" kern="100" dirty="0">
              <a:solidFill>
                <a:prstClr val="black"/>
              </a:solidFill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defTabSz="914218">
              <a:defRPr/>
            </a:pPr>
            <a:r>
              <a:rPr lang="ja-JP" altLang="ja-JP" sz="1100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　　　</a:t>
            </a:r>
            <a:r>
              <a:rPr lang="ja-JP" altLang="ja-JP" sz="1100" u="sng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署名（志願者全員の氏名）　　　　　　　　　　</a:t>
            </a:r>
            <a:r>
              <a:rPr lang="ja-JP" altLang="en-US" sz="1100" u="sng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　　　　　　　　　　</a:t>
            </a:r>
            <a:r>
              <a:rPr lang="ja-JP" altLang="ja-JP" sz="1100" u="sng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　　</a:t>
            </a:r>
            <a:r>
              <a:rPr lang="en-US" altLang="ja-JP" sz="800" u="sng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 </a:t>
            </a:r>
          </a:p>
          <a:p>
            <a:pPr defTabSz="914218">
              <a:defRPr/>
            </a:pPr>
            <a:r>
              <a:rPr lang="ja-JP" altLang="en-US" sz="1050" u="sng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</a:t>
            </a:r>
            <a:endParaRPr lang="ja-JP" altLang="ja-JP" sz="1050" u="sng" kern="100" dirty="0">
              <a:solidFill>
                <a:prstClr val="black"/>
              </a:solidFill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marL="266685" indent="139692" algn="just">
              <a:lnSpc>
                <a:spcPct val="150000"/>
              </a:lnSpc>
              <a:defRPr/>
            </a:pPr>
            <a:r>
              <a:rPr lang="ja-JP" altLang="ja-JP" sz="1100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私は、上記</a:t>
            </a:r>
            <a:r>
              <a:rPr lang="ja-JP" altLang="en-US" sz="1100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志願者</a:t>
            </a:r>
            <a:r>
              <a:rPr lang="ja-JP" altLang="ja-JP" sz="1100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が研修生として在所中は、諸規程及びセンター長の指示に従い、</a:t>
            </a:r>
            <a:br>
              <a:rPr lang="en-US" altLang="ja-JP" sz="1100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</a:br>
            <a:r>
              <a:rPr lang="ja-JP" altLang="ja-JP" sz="1100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研修に専念することを保証し、本人に関する一切の責任を負うことを誓約します。</a:t>
            </a:r>
            <a:endParaRPr lang="en-US" altLang="ja-JP" sz="1100" kern="100" dirty="0">
              <a:solidFill>
                <a:prstClr val="black"/>
              </a:solidFill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marL="266685" indent="139692" algn="just" defTabSz="914218">
              <a:defRPr/>
            </a:pPr>
            <a:r>
              <a:rPr lang="ja-JP" altLang="en-US" sz="1050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　　　　</a:t>
            </a:r>
            <a:endParaRPr lang="ja-JP" altLang="ja-JP" sz="1050" kern="100" dirty="0">
              <a:solidFill>
                <a:prstClr val="black"/>
              </a:solidFill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marL="266685" indent="139692" algn="just">
              <a:defRPr/>
            </a:pPr>
            <a:r>
              <a:rPr lang="ja-JP" altLang="ja-JP" sz="1100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</a:t>
            </a:r>
            <a:r>
              <a:rPr lang="ja-JP" altLang="en-US" sz="1100" u="sng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保証人署名（役職）　　　</a:t>
            </a:r>
            <a:r>
              <a:rPr lang="ja-JP" altLang="ja-JP" sz="1100" u="sng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　　　　　　　</a:t>
            </a:r>
            <a:r>
              <a:rPr lang="ja-JP" altLang="en-US" sz="1100" u="sng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（氏名）　　　　　　　　　</a:t>
            </a:r>
            <a:r>
              <a:rPr lang="ja-JP" altLang="ja-JP" sz="1100" u="sng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　　</a:t>
            </a:r>
            <a:r>
              <a:rPr lang="en-US" altLang="ja-JP" sz="800" u="sng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 </a:t>
            </a:r>
          </a:p>
          <a:p>
            <a:pPr marL="266685" indent="139692" algn="just">
              <a:defRPr/>
            </a:pPr>
            <a:endParaRPr lang="en-US" altLang="ja-JP" sz="1100" kern="100" dirty="0">
              <a:solidFill>
                <a:prstClr val="black"/>
              </a:solidFill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marL="266685" indent="139692" algn="just">
              <a:defRPr/>
            </a:pPr>
            <a:r>
              <a:rPr lang="ja-JP" altLang="en-US" sz="1100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決定通知はメールで通知させていただきます。必要な方には受講決定通知書をお出しすることもできますので、お申し込み時に合わせてご連絡ください。　　　　　　　　　　　　</a:t>
            </a:r>
            <a:endParaRPr lang="en-US" altLang="ja-JP" sz="1100" kern="100" dirty="0">
              <a:solidFill>
                <a:prstClr val="black"/>
              </a:solidFill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marL="266685" indent="139692" algn="just" defTabSz="914218">
              <a:defRPr/>
            </a:pPr>
            <a:r>
              <a:rPr lang="en-US" altLang="ja-JP" sz="1100" u="sng" kern="100" dirty="0">
                <a:solidFill>
                  <a:prstClr val="white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.</a:t>
            </a:r>
            <a:r>
              <a:rPr lang="ja-JP" altLang="ja-JP" sz="1100" u="sng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</a:t>
            </a:r>
            <a:endParaRPr lang="ja-JP" altLang="ja-JP" sz="1050" kern="100" dirty="0">
              <a:solidFill>
                <a:prstClr val="black"/>
              </a:solidFill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888B5E60-7B25-EC6D-C62E-73F164FF61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9952395"/>
              </p:ext>
            </p:extLst>
          </p:nvPr>
        </p:nvGraphicFramePr>
        <p:xfrm>
          <a:off x="764706" y="5529066"/>
          <a:ext cx="5544616" cy="11492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048">
                  <a:extLst>
                    <a:ext uri="{9D8B030D-6E8A-4147-A177-3AD203B41FA5}">
                      <a16:colId xmlns:a16="http://schemas.microsoft.com/office/drawing/2014/main" val="1804416699"/>
                    </a:ext>
                  </a:extLst>
                </a:gridCol>
                <a:gridCol w="1282120">
                  <a:extLst>
                    <a:ext uri="{9D8B030D-6E8A-4147-A177-3AD203B41FA5}">
                      <a16:colId xmlns:a16="http://schemas.microsoft.com/office/drawing/2014/main" val="3479803543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23607656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747865792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3416087451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ja-JP" sz="1000" b="0" kern="100" baseline="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氏名（ふりがな）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ja-JP" sz="1000" b="0" kern="100" baseline="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所属部署</a:t>
                      </a:r>
                      <a:endParaRPr lang="en-US" altLang="ja-JP" sz="1000" b="0" kern="100" baseline="0" dirty="0">
                        <a:solidFill>
                          <a:srgbClr val="000000"/>
                        </a:solidFill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ja-JP" sz="1000" b="0" kern="100" baseline="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（担当分野）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ja-JP" sz="1000" b="0" kern="100" baseline="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研修の目的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b="0" kern="100" baseline="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連絡用 </a:t>
                      </a:r>
                      <a:r>
                        <a:rPr lang="en-US" altLang="ja-JP" sz="1000" b="0" kern="100" baseline="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E-mail</a:t>
                      </a:r>
                      <a:endParaRPr lang="ja-JP" altLang="ja-JP" sz="1000" b="0" kern="100" baseline="0" dirty="0">
                        <a:solidFill>
                          <a:srgbClr val="000000"/>
                        </a:solidFill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054291"/>
                  </a:ext>
                </a:extLst>
              </a:tr>
              <a:tr h="368903">
                <a:tc>
                  <a:txBody>
                    <a:bodyPr/>
                    <a:lstStyle/>
                    <a:p>
                      <a:pPr marL="0" marR="0" lvl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ja-JP" sz="1100" kern="100" baseline="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①</a:t>
                      </a:r>
                      <a:endParaRPr lang="ja-JP" altLang="ja-JP" sz="1100" kern="100" baseline="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2334736"/>
                  </a:ext>
                </a:extLst>
              </a:tr>
              <a:tr h="368903"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②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646055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916856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5440</TotalTime>
  <Words>259</Words>
  <Application>Microsoft Office PowerPoint</Application>
  <PresentationFormat>A4 210 x 297 mm</PresentationFormat>
  <Paragraphs>52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ＭＳ Ｐ明朝</vt:lpstr>
      <vt:lpstr>ＭＳ 明朝</vt:lpstr>
      <vt:lpstr>游ゴシック</vt:lpstr>
      <vt:lpstr>游ゴシック Light</vt:lpstr>
      <vt:lpstr>Arial</vt:lpstr>
      <vt:lpstr>Calibri</vt:lpstr>
      <vt:lpstr>Century</vt:lpstr>
      <vt:lpstr>Office テーマ</vt:lpstr>
      <vt:lpstr>PowerPoint プレゼンテーション</vt:lpstr>
    </vt:vector>
  </TitlesOfParts>
  <Company>IPITC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Wakoh</dc:creator>
  <cp:lastModifiedBy>飛田(真)</cp:lastModifiedBy>
  <cp:revision>229</cp:revision>
  <cp:lastPrinted>2025-12-11T02:50:31Z</cp:lastPrinted>
  <dcterms:created xsi:type="dcterms:W3CDTF">2016-09-23T08:35:35Z</dcterms:created>
  <dcterms:modified xsi:type="dcterms:W3CDTF">2025-12-11T05:17:05Z</dcterms:modified>
</cp:coreProperties>
</file>