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6858000" cy="9906000" type="A4"/>
  <p:notesSz cx="6735763" cy="9866313"/>
  <p:defaultTextStyle>
    <a:defPPr>
      <a:defRPr lang="ja-JP"/>
    </a:defPPr>
    <a:lvl1pPr marL="0" algn="l" defTabSz="91421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10" algn="l" defTabSz="91421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17" algn="l" defTabSz="91421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327" algn="l" defTabSz="91421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435" algn="l" defTabSz="91421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545" algn="l" defTabSz="91421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651" algn="l" defTabSz="91421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762" algn="l" defTabSz="91421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6871" algn="l" defTabSz="91421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1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2F528F"/>
    <a:srgbClr val="CCFFFF"/>
    <a:srgbClr val="000099"/>
    <a:srgbClr val="0000CC"/>
    <a:srgbClr val="0000FF"/>
    <a:srgbClr val="FFCD2F"/>
    <a:srgbClr val="FF99CC"/>
    <a:srgbClr val="FFFFCC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118" autoAdjust="0"/>
  </p:normalViewPr>
  <p:slideViewPr>
    <p:cSldViewPr>
      <p:cViewPr varScale="1">
        <p:scale>
          <a:sx n="70" d="100"/>
          <a:sy n="70" d="100"/>
        </p:scale>
        <p:origin x="2526" y="60"/>
      </p:cViewPr>
      <p:guideLst>
        <p:guide orient="horz" pos="3121"/>
        <p:guide pos="2160"/>
      </p:guideLst>
    </p:cSldViewPr>
  </p:slideViewPr>
  <p:notesTextViewPr>
    <p:cViewPr>
      <p:scale>
        <a:sx n="50" d="100"/>
        <a:sy n="5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1" cy="493315"/>
          </a:xfrm>
          <a:prstGeom prst="rect">
            <a:avLst/>
          </a:prstGeom>
        </p:spPr>
        <p:txBody>
          <a:bodyPr vert="horz" lIns="91399" tIns="45699" rIns="91399" bIns="4569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3315"/>
          </a:xfrm>
          <a:prstGeom prst="rect">
            <a:avLst/>
          </a:prstGeom>
        </p:spPr>
        <p:txBody>
          <a:bodyPr vert="horz" lIns="91399" tIns="45699" rIns="91399" bIns="45699" rtlCol="0"/>
          <a:lstStyle>
            <a:lvl1pPr algn="r">
              <a:defRPr sz="1200"/>
            </a:lvl1pPr>
          </a:lstStyle>
          <a:p>
            <a:fld id="{EF153274-1217-49DD-816D-5DDBCB012753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9" tIns="45699" rIns="91399" bIns="4569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8"/>
            <a:ext cx="5388610" cy="4439842"/>
          </a:xfrm>
          <a:prstGeom prst="rect">
            <a:avLst/>
          </a:prstGeom>
        </p:spPr>
        <p:txBody>
          <a:bodyPr vert="horz" lIns="91399" tIns="45699" rIns="91399" bIns="4569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7"/>
            <a:ext cx="2918831" cy="493315"/>
          </a:xfrm>
          <a:prstGeom prst="rect">
            <a:avLst/>
          </a:prstGeom>
        </p:spPr>
        <p:txBody>
          <a:bodyPr vert="horz" lIns="91399" tIns="45699" rIns="91399" bIns="4569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7"/>
            <a:ext cx="2918831" cy="493315"/>
          </a:xfrm>
          <a:prstGeom prst="rect">
            <a:avLst/>
          </a:prstGeom>
        </p:spPr>
        <p:txBody>
          <a:bodyPr vert="horz" lIns="91399" tIns="45699" rIns="91399" bIns="45699" rtlCol="0" anchor="b"/>
          <a:lstStyle>
            <a:lvl1pPr algn="r">
              <a:defRPr sz="1200"/>
            </a:lvl1pPr>
          </a:lstStyle>
          <a:p>
            <a:fld id="{FA1E1329-3A72-4656-94E5-9ECFD97925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1853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097" algn="l" defTabSz="9141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190" algn="l" defTabSz="9141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287" algn="l" defTabSz="9141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382" algn="l" defTabSz="9141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479" algn="l" defTabSz="9141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571" algn="l" defTabSz="9141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669" algn="l" defTabSz="9141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764" algn="l" defTabSz="9141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A22148-E852-4F88-832F-B7ADC2BC53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2DA1CF6-08BC-4443-A4FD-69D0E61D55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7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60" indent="0" algn="ctr">
              <a:buNone/>
              <a:defRPr sz="1125"/>
            </a:lvl2pPr>
            <a:lvl3pPr marL="514321" indent="0" algn="ctr">
              <a:buNone/>
              <a:defRPr sz="1013"/>
            </a:lvl3pPr>
            <a:lvl4pPr marL="771481" indent="0" algn="ctr">
              <a:buNone/>
              <a:defRPr sz="900"/>
            </a:lvl4pPr>
            <a:lvl5pPr marL="1028642" indent="0" algn="ctr">
              <a:buNone/>
              <a:defRPr sz="900"/>
            </a:lvl5pPr>
            <a:lvl6pPr marL="1285801" indent="0" algn="ctr">
              <a:buNone/>
              <a:defRPr sz="900"/>
            </a:lvl6pPr>
            <a:lvl7pPr marL="1542962" indent="0" algn="ctr">
              <a:buNone/>
              <a:defRPr sz="900"/>
            </a:lvl7pPr>
            <a:lvl8pPr marL="1800123" indent="0" algn="ctr">
              <a:buNone/>
              <a:defRPr sz="900"/>
            </a:lvl8pPr>
            <a:lvl9pPr marL="2057282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D3AB34-320D-4925-B7C7-FA47FD9B5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18478A-A176-459F-BD49-E814D5606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221F9F-A1B0-4763-A381-8C850BF0D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033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F90284-E20D-4EF4-AC03-C13898335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5BA8924-3071-41DA-AF09-D3623FF7C6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9F3B93-E31F-4478-868E-553F3E2DD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A82F3A9-200D-4F19-8F75-C42ED39CD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0AEBB7-A571-448D-8C1E-3DEFE2173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518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3FBF62F-CE1D-4FF9-98E0-5D61FBA185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6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01F0C1E-0AF6-4868-B2D2-B30CDD027A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6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7B987C1-CFF7-49C3-B698-DB9E1EF6A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C16649-DDB4-46D6-9A14-E75932551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4D4F1FC-95C6-49B6-9FD7-09F35FF93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2199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B1308C-6A3C-437A-B5BE-DDE35C968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F3C917C-D3FF-4ACA-A54E-BAD3F9FCE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CD2C7A-054F-4647-A4ED-AC48189B1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D89D2E-8CA2-41CB-B0BA-4FF940032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023246-6B91-489F-83C8-BD1A8F1F5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102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C668FC-51D6-4A66-8CFF-6C115CAF9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90A00B5-BD06-44D7-918C-337E205F97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8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6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21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48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64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0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296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12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28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DE4C0A-E5C2-41A8-B072-3E6193BD1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33219A-B120-422C-81C2-05D1CC880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4C30A1-69BF-4936-9E51-E47A203C3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905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95FA2A-465C-49E1-84E7-288A9E976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039423-530A-4BC9-99C1-22DEE253EF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E068E10-0B4B-4A35-A77E-A94092F5CD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ADFB8AD-353B-4C0B-B931-6ECA0DC07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3C0B3A6-3CC1-4CFC-8833-70FC2BE9F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C0CBB43-A096-440E-BF34-AB83014CE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863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A80D4A-077E-42BC-AFB3-01048311C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2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BC96DDC-669F-48F6-A0D3-9379572CD0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50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60" indent="0">
              <a:buNone/>
              <a:defRPr sz="1125" b="1"/>
            </a:lvl2pPr>
            <a:lvl3pPr marL="514321" indent="0">
              <a:buNone/>
              <a:defRPr sz="1013" b="1"/>
            </a:lvl3pPr>
            <a:lvl4pPr marL="771481" indent="0">
              <a:buNone/>
              <a:defRPr sz="900" b="1"/>
            </a:lvl4pPr>
            <a:lvl5pPr marL="1028642" indent="0">
              <a:buNone/>
              <a:defRPr sz="900" b="1"/>
            </a:lvl5pPr>
            <a:lvl6pPr marL="1285801" indent="0">
              <a:buNone/>
              <a:defRPr sz="900" b="1"/>
            </a:lvl6pPr>
            <a:lvl7pPr marL="1542962" indent="0">
              <a:buNone/>
              <a:defRPr sz="900" b="1"/>
            </a:lvl7pPr>
            <a:lvl8pPr marL="1800123" indent="0">
              <a:buNone/>
              <a:defRPr sz="900" b="1"/>
            </a:lvl8pPr>
            <a:lvl9pPr marL="2057282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C620F34-B107-4E03-A821-FA5A5FEE5C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0B82537-0B08-43CC-866D-07CA656FA3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6" y="2428350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60" indent="0">
              <a:buNone/>
              <a:defRPr sz="1125" b="1"/>
            </a:lvl2pPr>
            <a:lvl3pPr marL="514321" indent="0">
              <a:buNone/>
              <a:defRPr sz="1013" b="1"/>
            </a:lvl3pPr>
            <a:lvl4pPr marL="771481" indent="0">
              <a:buNone/>
              <a:defRPr sz="900" b="1"/>
            </a:lvl4pPr>
            <a:lvl5pPr marL="1028642" indent="0">
              <a:buNone/>
              <a:defRPr sz="900" b="1"/>
            </a:lvl5pPr>
            <a:lvl6pPr marL="1285801" indent="0">
              <a:buNone/>
              <a:defRPr sz="900" b="1"/>
            </a:lvl6pPr>
            <a:lvl7pPr marL="1542962" indent="0">
              <a:buNone/>
              <a:defRPr sz="900" b="1"/>
            </a:lvl7pPr>
            <a:lvl8pPr marL="1800123" indent="0">
              <a:buNone/>
              <a:defRPr sz="900" b="1"/>
            </a:lvl8pPr>
            <a:lvl9pPr marL="2057282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8488FD8-B3AD-41E6-A088-3BFD3C692D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6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7BC188C-FD6D-4A66-849F-52FB9A84F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4711E66-943D-4805-B4DB-12012CB20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80DC1A6-5C0B-4BA8-A328-CD476683A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0291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5F815D-3F64-4BAA-84F3-3AECD46FE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8618F44-B3BD-4731-9923-F80F48ABA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E9007A7-29DA-4FD6-A68B-F6ED47A29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F206AFA-4949-495D-B1B9-48355DA3D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8406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504941A-17DD-4E0E-AA9A-7C1DE44F7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F3A2B92-57FC-4DB3-8FDA-A56D3FA25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49F78BA-561E-4E23-8990-4FD19DCC4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0838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19B63A-69EC-47ED-981C-93B6D488A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4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3DA5050-C0EC-4E6F-9766-3698D89DF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5" y="1426283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10D1A63-A0B8-461E-AC74-EA0AEA293F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4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60" indent="0">
              <a:buNone/>
              <a:defRPr sz="788"/>
            </a:lvl2pPr>
            <a:lvl3pPr marL="514321" indent="0">
              <a:buNone/>
              <a:defRPr sz="675"/>
            </a:lvl3pPr>
            <a:lvl4pPr marL="771481" indent="0">
              <a:buNone/>
              <a:defRPr sz="563"/>
            </a:lvl4pPr>
            <a:lvl5pPr marL="1028642" indent="0">
              <a:buNone/>
              <a:defRPr sz="563"/>
            </a:lvl5pPr>
            <a:lvl6pPr marL="1285801" indent="0">
              <a:buNone/>
              <a:defRPr sz="563"/>
            </a:lvl6pPr>
            <a:lvl7pPr marL="1542962" indent="0">
              <a:buNone/>
              <a:defRPr sz="563"/>
            </a:lvl7pPr>
            <a:lvl8pPr marL="1800123" indent="0">
              <a:buNone/>
              <a:defRPr sz="563"/>
            </a:lvl8pPr>
            <a:lvl9pPr marL="2057282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F63EFAE-6CB1-4CBE-894E-BD2F00D0C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4C49593-3EE3-491C-A235-C79A791B1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164D013-D281-4DE4-9CC0-C249D042A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931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01EFFB-F36D-4C39-A61D-17F57C06E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4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BB2B45A-ECEC-4AE7-9A13-6496D1EE1A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5" y="1426283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60" indent="0">
              <a:buNone/>
              <a:defRPr sz="1575"/>
            </a:lvl2pPr>
            <a:lvl3pPr marL="514321" indent="0">
              <a:buNone/>
              <a:defRPr sz="1350"/>
            </a:lvl3pPr>
            <a:lvl4pPr marL="771481" indent="0">
              <a:buNone/>
              <a:defRPr sz="1125"/>
            </a:lvl4pPr>
            <a:lvl5pPr marL="1028642" indent="0">
              <a:buNone/>
              <a:defRPr sz="1125"/>
            </a:lvl5pPr>
            <a:lvl6pPr marL="1285801" indent="0">
              <a:buNone/>
              <a:defRPr sz="1125"/>
            </a:lvl6pPr>
            <a:lvl7pPr marL="1542962" indent="0">
              <a:buNone/>
              <a:defRPr sz="1125"/>
            </a:lvl7pPr>
            <a:lvl8pPr marL="1800123" indent="0">
              <a:buNone/>
              <a:defRPr sz="1125"/>
            </a:lvl8pPr>
            <a:lvl9pPr marL="2057282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EDF00F1-E306-41F0-B74B-DF79F3C4FA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4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60" indent="0">
              <a:buNone/>
              <a:defRPr sz="788"/>
            </a:lvl2pPr>
            <a:lvl3pPr marL="514321" indent="0">
              <a:buNone/>
              <a:defRPr sz="675"/>
            </a:lvl3pPr>
            <a:lvl4pPr marL="771481" indent="0">
              <a:buNone/>
              <a:defRPr sz="563"/>
            </a:lvl4pPr>
            <a:lvl5pPr marL="1028642" indent="0">
              <a:buNone/>
              <a:defRPr sz="563"/>
            </a:lvl5pPr>
            <a:lvl6pPr marL="1285801" indent="0">
              <a:buNone/>
              <a:defRPr sz="563"/>
            </a:lvl6pPr>
            <a:lvl7pPr marL="1542962" indent="0">
              <a:buNone/>
              <a:defRPr sz="563"/>
            </a:lvl7pPr>
            <a:lvl8pPr marL="1800123" indent="0">
              <a:buNone/>
              <a:defRPr sz="563"/>
            </a:lvl8pPr>
            <a:lvl9pPr marL="2057282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51220D-592E-4ABF-91B9-1216DBEA0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B2F5E24-DC77-4A9F-8447-C38E05EFD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3A7E7AA-7DBC-4AF8-A2EB-C0510C65D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989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404D768-E300-4DE6-8A33-8BAED343F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91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ADBC0C-EA97-4B8D-AEE1-9BFAC3B230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91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071E90-3483-4B17-84E1-87144FDA9D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6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57A7B-072E-41F0-8F9D-CF9A248B8075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2ED4E0-1EA4-43C5-9A06-84703823D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6" y="9181396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5B1E72-827B-4D94-B7A5-22E09D51D1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6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6016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21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1" indent="-128581" algn="l" defTabSz="514321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41" indent="-128581" algn="l" defTabSz="514321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02" indent="-128581" algn="l" defTabSz="514321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61" indent="-128581" algn="l" defTabSz="514321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22" indent="-128581" algn="l" defTabSz="514321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383" indent="-128581" algn="l" defTabSz="514321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42" indent="-128581" algn="l" defTabSz="514321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03" indent="-128581" algn="l" defTabSz="514321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864" indent="-128581" algn="l" defTabSz="514321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21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0" algn="l" defTabSz="514321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21" algn="l" defTabSz="514321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481" algn="l" defTabSz="514321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42" algn="l" defTabSz="514321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01" algn="l" defTabSz="514321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2962" algn="l" defTabSz="514321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23" algn="l" defTabSz="514321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282" algn="l" defTabSz="514321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3CAD78B-B793-4585-A0EA-C39155AD9680}"/>
              </a:ext>
            </a:extLst>
          </p:cNvPr>
          <p:cNvSpPr txBox="1"/>
          <p:nvPr/>
        </p:nvSpPr>
        <p:spPr>
          <a:xfrm>
            <a:off x="514613" y="560512"/>
            <a:ext cx="5904656" cy="900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218">
              <a:defRPr/>
            </a:pPr>
            <a:endParaRPr lang="en-US" altLang="ja-JP" sz="1100" kern="100" dirty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 defTabSz="914218">
              <a:defRPr/>
            </a:pPr>
            <a:r>
              <a:rPr lang="ja-JP" altLang="ja-JP" sz="1100" kern="1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様式第１号</a:t>
            </a:r>
            <a:endParaRPr lang="en-US" altLang="ja-JP" sz="1100" kern="100" dirty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 defTabSz="914218">
              <a:defRPr/>
            </a:pPr>
            <a:r>
              <a:rPr lang="ja-JP" altLang="ja-JP" sz="1400" kern="10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研修受講願</a:t>
            </a:r>
            <a:endParaRPr lang="en-US" altLang="ja-JP" sz="1400" kern="100" dirty="0">
              <a:solidFill>
                <a:prstClr val="black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 defTabSz="914218">
              <a:defRPr/>
            </a:pPr>
            <a:endParaRPr lang="ja-JP" altLang="ja-JP" sz="1400" kern="100" dirty="0">
              <a:solidFill>
                <a:prstClr val="black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r" defTabSz="914218">
              <a:defRPr/>
            </a:pPr>
            <a:r>
              <a:rPr lang="ja-JP" altLang="ja-JP" sz="1100" kern="10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令和　　年　　月　　日</a:t>
            </a:r>
          </a:p>
          <a:p>
            <a:pPr algn="just" defTabSz="914218">
              <a:defRPr/>
            </a:pPr>
            <a:r>
              <a:rPr lang="ja-JP" altLang="ja-JP" sz="1100" kern="10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茨城県産業技術イノベーションセンター長　殿</a:t>
            </a:r>
            <a:endParaRPr lang="en-US" altLang="ja-JP" sz="1100" kern="100" dirty="0">
              <a:solidFill>
                <a:prstClr val="black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 defTabSz="914218">
              <a:defRPr/>
            </a:pPr>
            <a:endParaRPr lang="en-US" altLang="ja-JP" sz="1100" kern="100" dirty="0">
              <a:solidFill>
                <a:prstClr val="black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 defTabSz="914218">
              <a:defRPr/>
            </a:pPr>
            <a:r>
              <a:rPr lang="en-US" altLang="ja-JP" sz="1050" kern="1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sz="1000" kern="100" dirty="0">
              <a:solidFill>
                <a:prstClr val="black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 defTabSz="914218">
              <a:lnSpc>
                <a:spcPct val="150000"/>
              </a:lnSpc>
              <a:defRPr/>
            </a:pPr>
            <a:r>
              <a:rPr lang="ja-JP" altLang="ja-JP" sz="1050" kern="10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</a:t>
            </a:r>
            <a:r>
              <a:rPr lang="ja-JP" altLang="en-US" sz="1050" kern="10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ja-JP" sz="1100" kern="10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住所</a:t>
            </a:r>
          </a:p>
          <a:p>
            <a:pPr algn="just" defTabSz="914218">
              <a:lnSpc>
                <a:spcPts val="1500"/>
              </a:lnSpc>
              <a:defRPr/>
            </a:pPr>
            <a:r>
              <a:rPr lang="ja-JP" altLang="ja-JP" sz="1100" kern="10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企業等名</a:t>
            </a:r>
            <a:endParaRPr lang="en-US" altLang="ja-JP" sz="1100" kern="100" dirty="0">
              <a:solidFill>
                <a:prstClr val="black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 defTabSz="914218">
              <a:lnSpc>
                <a:spcPts val="1500"/>
              </a:lnSpc>
              <a:defRPr/>
            </a:pPr>
            <a:r>
              <a:rPr lang="ja-JP" altLang="ja-JP" sz="1100" kern="10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代表者等名</a:t>
            </a:r>
          </a:p>
          <a:p>
            <a:pPr algn="just" defTabSz="914218">
              <a:lnSpc>
                <a:spcPts val="1500"/>
              </a:lnSpc>
              <a:defRPr/>
            </a:pPr>
            <a:r>
              <a:rPr lang="ja-JP" altLang="ja-JP" sz="1100" kern="10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電話番号</a:t>
            </a:r>
          </a:p>
          <a:p>
            <a:pPr algn="just" defTabSz="914218">
              <a:lnSpc>
                <a:spcPts val="1500"/>
              </a:lnSpc>
              <a:defRPr/>
            </a:pPr>
            <a:r>
              <a:rPr lang="ja-JP" altLang="ja-JP" sz="1100" kern="10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</a:t>
            </a:r>
            <a:r>
              <a:rPr lang="ja-JP" altLang="en-US" sz="1100" kern="10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代表者 </a:t>
            </a:r>
            <a:r>
              <a:rPr lang="en-US" altLang="ja-JP" sz="1100" kern="1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E-Mail</a:t>
            </a:r>
          </a:p>
          <a:p>
            <a:pPr algn="just" defTabSz="914218">
              <a:lnSpc>
                <a:spcPts val="1500"/>
              </a:lnSpc>
              <a:defRPr/>
            </a:pPr>
            <a:endParaRPr lang="en-US" altLang="ja-JP" sz="1100" kern="100" dirty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 defTabSz="914218">
              <a:lnSpc>
                <a:spcPts val="1500"/>
              </a:lnSpc>
              <a:defRPr/>
            </a:pPr>
            <a:r>
              <a:rPr lang="ja-JP" altLang="en-US" sz="1100" kern="10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ja-JP" sz="1100" kern="10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次世代技術活用人材育成事業 実施規程第３条第１項の規定により、下記のとおり研修受講を申請します。</a:t>
            </a:r>
            <a:endParaRPr lang="en-US" altLang="ja-JP" sz="1100" kern="100" dirty="0">
              <a:solidFill>
                <a:prstClr val="black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 defTabSz="914218">
              <a:defRPr/>
            </a:pPr>
            <a:endParaRPr lang="en-US" altLang="ja-JP" sz="1100" kern="100" dirty="0">
              <a:solidFill>
                <a:prstClr val="black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 defTabSz="914218">
              <a:defRPr/>
            </a:pPr>
            <a:r>
              <a:rPr lang="ja-JP" altLang="ja-JP" sz="1100" kern="10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記</a:t>
            </a:r>
            <a:endParaRPr lang="en-US" altLang="ja-JP" sz="1100" kern="100" dirty="0">
              <a:solidFill>
                <a:prstClr val="black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 defTabSz="914218">
              <a:defRPr/>
            </a:pPr>
            <a:endParaRPr lang="ja-JP" altLang="ja-JP" sz="1050" kern="100" dirty="0">
              <a:solidFill>
                <a:prstClr val="black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 defTabSz="914218">
              <a:defRPr/>
            </a:pPr>
            <a:r>
              <a:rPr lang="ja-JP" altLang="en-US" sz="1100" kern="10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１</a:t>
            </a:r>
            <a:r>
              <a:rPr lang="en-US" altLang="ja-JP" sz="1100" kern="10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.</a:t>
            </a:r>
            <a:r>
              <a:rPr lang="ja-JP" altLang="en-US" sz="1100" kern="10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ja-JP" sz="1100" kern="10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研修の概要</a:t>
            </a:r>
            <a:endParaRPr lang="ja-JP" altLang="ja-JP" sz="1050" kern="100" dirty="0">
              <a:solidFill>
                <a:prstClr val="black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133343" algn="just" defTabSz="914218">
              <a:defRPr/>
            </a:pPr>
            <a:r>
              <a:rPr lang="ja-JP" altLang="ja-JP" sz="1100" kern="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□ </a:t>
            </a:r>
            <a:r>
              <a:rPr lang="ja-JP" altLang="en-US" sz="1100" kern="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開発</a:t>
            </a:r>
            <a:r>
              <a:rPr lang="ja-JP" altLang="ja-JP" sz="1100" kern="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リーダー育成コース　　　□ 機器操作コース　　　</a:t>
            </a:r>
            <a:r>
              <a:rPr lang="ja-JP" altLang="en-US" sz="1100" kern="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■</a:t>
            </a:r>
            <a:r>
              <a:rPr lang="ja-JP" altLang="ja-JP" sz="1100" kern="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技術修得コース</a:t>
            </a:r>
            <a:endParaRPr lang="ja-JP" altLang="ja-JP" sz="1050" kern="100" dirty="0">
              <a:solidFill>
                <a:prstClr val="black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 defTabSz="914218">
              <a:lnSpc>
                <a:spcPts val="1200"/>
              </a:lnSpc>
              <a:defRPr/>
            </a:pPr>
            <a:r>
              <a:rPr lang="en-US" altLang="ja-JP" sz="1100" kern="1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sz="1050" kern="100" dirty="0">
              <a:solidFill>
                <a:prstClr val="black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 defTabSz="914218">
              <a:defRPr/>
            </a:pPr>
            <a:r>
              <a:rPr lang="ja-JP" altLang="en-US" sz="1100" kern="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（１）</a:t>
            </a:r>
            <a:r>
              <a:rPr lang="ja-JP" altLang="ja-JP" sz="1100" kern="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希望する機器または研修名：</a:t>
            </a:r>
            <a:r>
              <a:rPr lang="ja-JP" altLang="en-US" sz="1100" u="sng" kern="0" dirty="0">
                <a:solidFill>
                  <a:prstClr val="black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 panose="02020603050405020304" pitchFamily="18" charset="0"/>
              </a:rPr>
              <a:t>　</a:t>
            </a:r>
            <a:r>
              <a:rPr lang="en-US" altLang="ja-JP" sz="1100" u="sng" kern="0" dirty="0" err="1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IoT</a:t>
            </a:r>
            <a:r>
              <a:rPr lang="ja-JP" altLang="en-US" sz="1100" u="sng" kern="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技術</a:t>
            </a:r>
            <a:r>
              <a:rPr lang="en-US" altLang="ja-JP" sz="1100" u="sng" kern="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(ESP32</a:t>
            </a:r>
            <a:r>
              <a:rPr lang="ja-JP" altLang="en-US" sz="1100" u="sng" kern="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を活用したセンシング技術</a:t>
            </a:r>
            <a:r>
              <a:rPr lang="en-US" altLang="ja-JP" sz="1100" u="sng" kern="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)</a:t>
            </a:r>
            <a:r>
              <a:rPr lang="ja-JP" altLang="en-US" sz="1100" u="sng" kern="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 </a:t>
            </a:r>
            <a:r>
              <a:rPr lang="en-US" altLang="ja-JP" sz="1100" u="sng" kern="0" dirty="0">
                <a:solidFill>
                  <a:prstClr val="white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.</a:t>
            </a:r>
            <a:r>
              <a:rPr lang="ja-JP" altLang="ja-JP" sz="1100" u="sng" kern="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　</a:t>
            </a:r>
            <a:endParaRPr lang="ja-JP" altLang="ja-JP" sz="1050" u="sng" kern="100" dirty="0">
              <a:solidFill>
                <a:prstClr val="black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 defTabSz="914218">
              <a:lnSpc>
                <a:spcPts val="1200"/>
              </a:lnSpc>
              <a:defRPr/>
            </a:pPr>
            <a:r>
              <a:rPr lang="en-US" altLang="ja-JP" sz="1100" kern="1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sz="1050" kern="100" dirty="0">
              <a:solidFill>
                <a:prstClr val="black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400027" algn="just" defTabSz="914218">
              <a:defRPr/>
            </a:pPr>
            <a:r>
              <a:rPr lang="ja-JP" altLang="ja-JP" sz="1100" kern="10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（２）</a:t>
            </a:r>
            <a:r>
              <a:rPr lang="ja-JP" altLang="ja-JP" sz="1100" kern="100" dirty="0">
                <a:solidFill>
                  <a:srgbClr val="00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研修期間　　　令和　</a:t>
            </a:r>
            <a:r>
              <a:rPr lang="ja-JP" altLang="en-US" sz="1100" kern="100" dirty="0">
                <a:solidFill>
                  <a:srgbClr val="00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７</a:t>
            </a:r>
            <a:r>
              <a:rPr lang="ja-JP" altLang="ja-JP" sz="1100" kern="100" dirty="0">
                <a:solidFill>
                  <a:srgbClr val="00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年　</a:t>
            </a:r>
            <a:r>
              <a:rPr lang="ja-JP" altLang="en-US" sz="1100" kern="100" dirty="0">
                <a:solidFill>
                  <a:srgbClr val="00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７</a:t>
            </a:r>
            <a:r>
              <a:rPr lang="ja-JP" altLang="ja-JP" sz="1100" kern="100" dirty="0">
                <a:solidFill>
                  <a:srgbClr val="00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月　</a:t>
            </a:r>
            <a:r>
              <a:rPr lang="ja-JP" altLang="en-US" sz="1100" kern="100" dirty="0">
                <a:solidFill>
                  <a:srgbClr val="00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２９</a:t>
            </a:r>
            <a:r>
              <a:rPr lang="ja-JP" altLang="ja-JP" sz="1100" kern="100" dirty="0">
                <a:solidFill>
                  <a:srgbClr val="00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日　～　令和　</a:t>
            </a:r>
            <a:r>
              <a:rPr lang="ja-JP" altLang="en-US" sz="1100" kern="100" dirty="0">
                <a:solidFill>
                  <a:srgbClr val="00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７</a:t>
            </a:r>
            <a:r>
              <a:rPr lang="ja-JP" altLang="ja-JP" sz="1100" kern="100" dirty="0">
                <a:solidFill>
                  <a:srgbClr val="00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年　</a:t>
            </a:r>
            <a:r>
              <a:rPr lang="ja-JP" altLang="en-US" sz="1100" kern="100" dirty="0">
                <a:solidFill>
                  <a:srgbClr val="00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９</a:t>
            </a:r>
            <a:r>
              <a:rPr lang="ja-JP" altLang="ja-JP" sz="1100" kern="100" dirty="0">
                <a:solidFill>
                  <a:srgbClr val="00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月　</a:t>
            </a:r>
            <a:r>
              <a:rPr lang="ja-JP" altLang="en-US" sz="1100" kern="100" dirty="0">
                <a:solidFill>
                  <a:srgbClr val="00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３０</a:t>
            </a:r>
            <a:r>
              <a:rPr lang="ja-JP" altLang="ja-JP" sz="1100" kern="100" dirty="0">
                <a:solidFill>
                  <a:srgbClr val="00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日</a:t>
            </a:r>
            <a:endParaRPr lang="ja-JP" altLang="ja-JP" sz="1050" kern="100" dirty="0">
              <a:solidFill>
                <a:prstClr val="black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 defTabSz="914218">
              <a:defRPr/>
            </a:pPr>
            <a:endParaRPr lang="en-US" altLang="ja-JP" sz="1100" kern="100" dirty="0">
              <a:solidFill>
                <a:prstClr val="black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 defTabSz="914218">
              <a:defRPr/>
            </a:pPr>
            <a:r>
              <a:rPr lang="ja-JP" altLang="en-US" sz="1100" kern="1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２</a:t>
            </a:r>
            <a:r>
              <a:rPr lang="en-US" altLang="ja-JP" sz="1100" kern="1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.</a:t>
            </a:r>
            <a:r>
              <a:rPr lang="ja-JP" altLang="en-US" sz="1100" kern="1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ja-JP" sz="1100" kern="1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研修志願者</a:t>
            </a:r>
            <a:endParaRPr lang="en-US" altLang="ja-JP" sz="1100" kern="100" dirty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 defTabSz="914218">
              <a:defRPr/>
            </a:pPr>
            <a:endParaRPr lang="en-US" altLang="ja-JP" sz="1100" kern="100" dirty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 defTabSz="914218">
              <a:defRPr/>
            </a:pPr>
            <a:endParaRPr lang="en-US" altLang="ja-JP" sz="1100" kern="100" dirty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 defTabSz="914218">
              <a:defRPr/>
            </a:pPr>
            <a:endParaRPr lang="en-US" altLang="ja-JP" sz="1100" kern="100" dirty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 defTabSz="914218">
              <a:defRPr/>
            </a:pPr>
            <a:endParaRPr lang="en-US" altLang="ja-JP" sz="1100" kern="100" dirty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 defTabSz="914218">
              <a:defRPr/>
            </a:pPr>
            <a:endParaRPr lang="en-US" altLang="ja-JP" sz="1100" kern="100" dirty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 defTabSz="914218">
              <a:defRPr/>
            </a:pPr>
            <a:endParaRPr lang="en-US" altLang="ja-JP" sz="1100" kern="100" dirty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 defTabSz="914218">
              <a:defRPr/>
            </a:pPr>
            <a:endParaRPr lang="en-US" altLang="ja-JP" sz="1100" kern="100" dirty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 defTabSz="914218">
              <a:defRPr/>
            </a:pPr>
            <a:endParaRPr lang="en-US" altLang="ja-JP" sz="1100" kern="100" dirty="0">
              <a:solidFill>
                <a:prstClr val="black"/>
              </a:solidFill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 defTabSz="914218">
              <a:defRPr/>
            </a:pPr>
            <a:r>
              <a:rPr lang="ja-JP" altLang="en-US" sz="1100" kern="100" dirty="0">
                <a:solidFill>
                  <a:srgbClr val="00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３</a:t>
            </a:r>
            <a:r>
              <a:rPr lang="en-US" altLang="ja-JP" sz="1100" kern="100" dirty="0">
                <a:solidFill>
                  <a:srgbClr val="00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.</a:t>
            </a:r>
            <a:r>
              <a:rPr lang="ja-JP" altLang="en-US" sz="1100" kern="100" dirty="0">
                <a:solidFill>
                  <a:srgbClr val="00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ja-JP" sz="1100" kern="100" dirty="0">
                <a:solidFill>
                  <a:srgbClr val="00000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誓約</a:t>
            </a:r>
            <a:endParaRPr lang="ja-JP" altLang="ja-JP" sz="1050" kern="100" dirty="0">
              <a:solidFill>
                <a:prstClr val="black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266685" indent="139692" algn="just" defTabSz="914218">
              <a:lnSpc>
                <a:spcPct val="150000"/>
              </a:lnSpc>
              <a:defRPr/>
            </a:pPr>
            <a:r>
              <a:rPr lang="ja-JP" altLang="ja-JP" sz="1100" kern="10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私は、このたび貴センターの研修を受講するにあたっては、諸規程及びセンター長の指示に従い、研修生としての目的達成に専念することを誓約します。</a:t>
            </a:r>
            <a:endParaRPr lang="en-US" altLang="ja-JP" sz="1100" kern="100" dirty="0">
              <a:solidFill>
                <a:prstClr val="black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266685" indent="139692" algn="just" defTabSz="914218">
              <a:defRPr/>
            </a:pPr>
            <a:r>
              <a:rPr lang="ja-JP" altLang="en-US" sz="1100" kern="10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</a:t>
            </a:r>
            <a:endParaRPr lang="ja-JP" altLang="ja-JP" sz="1050" kern="100" dirty="0">
              <a:solidFill>
                <a:prstClr val="black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defTabSz="914218">
              <a:defRPr/>
            </a:pPr>
            <a:r>
              <a:rPr lang="ja-JP" altLang="ja-JP" sz="1100" kern="10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</a:t>
            </a:r>
            <a:r>
              <a:rPr lang="ja-JP" altLang="ja-JP" sz="1100" u="sng" kern="10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署名（志願者全員の氏名）　　　　　　　　　　</a:t>
            </a:r>
            <a:r>
              <a:rPr lang="ja-JP" altLang="en-US" sz="1100" u="sng" kern="10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</a:t>
            </a:r>
            <a:r>
              <a:rPr lang="ja-JP" altLang="ja-JP" sz="1100" u="sng" kern="10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</a:t>
            </a:r>
            <a:r>
              <a:rPr lang="en-US" altLang="ja-JP" sz="800" u="sng" kern="1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</a:p>
          <a:p>
            <a:pPr defTabSz="914218">
              <a:defRPr/>
            </a:pPr>
            <a:r>
              <a:rPr lang="ja-JP" altLang="en-US" sz="1050" u="sng" kern="10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endParaRPr lang="ja-JP" altLang="ja-JP" sz="1050" u="sng" kern="100" dirty="0">
              <a:solidFill>
                <a:prstClr val="black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266685" indent="139692" algn="just">
              <a:lnSpc>
                <a:spcPct val="150000"/>
              </a:lnSpc>
              <a:defRPr/>
            </a:pPr>
            <a:r>
              <a:rPr lang="ja-JP" altLang="ja-JP" sz="1100" kern="10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私は、上記</a:t>
            </a:r>
            <a:r>
              <a:rPr lang="ja-JP" altLang="en-US" sz="1100" kern="10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志願者</a:t>
            </a:r>
            <a:r>
              <a:rPr lang="ja-JP" altLang="ja-JP" sz="1100" kern="10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が研修生として在所中は、諸規程及びセンター長の指示に従い、</a:t>
            </a:r>
            <a:br>
              <a:rPr lang="en-US" altLang="ja-JP" sz="1100" kern="10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</a:br>
            <a:r>
              <a:rPr lang="ja-JP" altLang="ja-JP" sz="1100" kern="10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研修</a:t>
            </a:r>
            <a:r>
              <a:rPr lang="ja-JP" altLang="ja-JP" sz="1100" kern="10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に専念することを保証し、本人に関する一切の責任を負うことを誓約します。</a:t>
            </a:r>
            <a:endParaRPr lang="en-US" altLang="ja-JP" sz="1100" kern="100" dirty="0">
              <a:solidFill>
                <a:prstClr val="black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266685" indent="139692" algn="just" defTabSz="914218">
              <a:defRPr/>
            </a:pPr>
            <a:r>
              <a:rPr lang="ja-JP" altLang="en-US" sz="1050" kern="10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</a:t>
            </a:r>
            <a:endParaRPr lang="ja-JP" altLang="ja-JP" sz="1050" kern="100" dirty="0">
              <a:solidFill>
                <a:prstClr val="black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266685" indent="139692" algn="just">
              <a:defRPr/>
            </a:pPr>
            <a:r>
              <a:rPr lang="ja-JP" altLang="ja-JP" sz="1100" kern="10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1100" u="sng" kern="10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保証人署名（役職）　　　</a:t>
            </a:r>
            <a:r>
              <a:rPr lang="ja-JP" altLang="ja-JP" sz="1100" u="sng" kern="10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</a:t>
            </a:r>
            <a:r>
              <a:rPr lang="ja-JP" altLang="en-US" sz="1100" u="sng" kern="10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（氏名）　　　　　　　　　</a:t>
            </a:r>
            <a:r>
              <a:rPr lang="ja-JP" altLang="ja-JP" sz="1100" u="sng" kern="10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</a:t>
            </a:r>
            <a:r>
              <a:rPr lang="en-US" altLang="ja-JP" sz="800" u="sng" kern="1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</a:p>
          <a:p>
            <a:pPr marL="266685" indent="139692" algn="just">
              <a:defRPr/>
            </a:pPr>
            <a:endParaRPr lang="en-US" altLang="ja-JP" sz="1100" kern="100" dirty="0">
              <a:solidFill>
                <a:prstClr val="black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266685" indent="139692" algn="just">
              <a:defRPr/>
            </a:pPr>
            <a:r>
              <a:rPr lang="ja-JP" altLang="en-US" sz="1100" kern="10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決定通知はメールで通知させていただきます。必要な方には受講決定通知書をお出しすることもできますので、お申し込み時に合わせてご連絡ください。　　　　　　　　　　　　</a:t>
            </a:r>
            <a:endParaRPr lang="en-US" altLang="ja-JP" sz="1100" kern="100" dirty="0">
              <a:solidFill>
                <a:prstClr val="black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266685" indent="139692" algn="just" defTabSz="914218">
              <a:defRPr/>
            </a:pPr>
            <a:r>
              <a:rPr lang="en-US" altLang="ja-JP" sz="1100" u="sng" kern="100" dirty="0">
                <a:solidFill>
                  <a:prstClr val="white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.</a:t>
            </a:r>
            <a:r>
              <a:rPr lang="ja-JP" altLang="ja-JP" sz="1100" u="sng" kern="10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endParaRPr lang="ja-JP" altLang="ja-JP" sz="1050" kern="100" dirty="0">
              <a:solidFill>
                <a:prstClr val="black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4" name="表 5">
            <a:extLst>
              <a:ext uri="{FF2B5EF4-FFF2-40B4-BE49-F238E27FC236}">
                <a16:creationId xmlns:a16="http://schemas.microsoft.com/office/drawing/2014/main" id="{C795B74A-05E6-7DF3-B476-7140EF55ED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490111"/>
              </p:ext>
            </p:extLst>
          </p:nvPr>
        </p:nvGraphicFramePr>
        <p:xfrm>
          <a:off x="764706" y="5529066"/>
          <a:ext cx="5544616" cy="11492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048">
                  <a:extLst>
                    <a:ext uri="{9D8B030D-6E8A-4147-A177-3AD203B41FA5}">
                      <a16:colId xmlns:a16="http://schemas.microsoft.com/office/drawing/2014/main" val="1804416699"/>
                    </a:ext>
                  </a:extLst>
                </a:gridCol>
                <a:gridCol w="1282120">
                  <a:extLst>
                    <a:ext uri="{9D8B030D-6E8A-4147-A177-3AD203B41FA5}">
                      <a16:colId xmlns:a16="http://schemas.microsoft.com/office/drawing/2014/main" val="347980354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23607656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74786579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3416087451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000" b="0" kern="100" baseline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氏名（ふりがな）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000" b="0" kern="100" baseline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所属部署</a:t>
                      </a:r>
                      <a:endParaRPr lang="en-US" altLang="ja-JP" sz="1000" b="0" kern="100" baseline="0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000" b="0" kern="100" baseline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（担当分野）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000" b="0" kern="100" baseline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研修の目的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kern="100" baseline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連絡用 </a:t>
                      </a:r>
                      <a:r>
                        <a:rPr lang="en-US" altLang="ja-JP" sz="1000" b="0" kern="100" baseline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E-mail</a:t>
                      </a:r>
                      <a:endParaRPr lang="ja-JP" altLang="ja-JP" sz="1000" b="0" kern="100" baseline="0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054291"/>
                  </a:ext>
                </a:extLst>
              </a:tr>
              <a:tr h="368903"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100" kern="100" baseline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①</a:t>
                      </a:r>
                      <a:endParaRPr lang="ja-JP" altLang="ja-JP" sz="1100" kern="100" baseline="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2334736"/>
                  </a:ext>
                </a:extLst>
              </a:tr>
              <a:tr h="368903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②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46055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501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4821</TotalTime>
  <Words>271</Words>
  <Application>Microsoft Office PowerPoint</Application>
  <PresentationFormat>A4 210 x 297 mm</PresentationFormat>
  <Paragraphs>52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Ｐ明朝</vt:lpstr>
      <vt:lpstr>ＭＳ 明朝</vt:lpstr>
      <vt:lpstr>游ゴシック</vt:lpstr>
      <vt:lpstr>游ゴシック Light</vt:lpstr>
      <vt:lpstr>Arial</vt:lpstr>
      <vt:lpstr>Calibri</vt:lpstr>
      <vt:lpstr>Century</vt:lpstr>
      <vt:lpstr>Office テーマ</vt:lpstr>
      <vt:lpstr>PowerPoint プレゼンテーション</vt:lpstr>
    </vt:vector>
  </TitlesOfParts>
  <Company>IPITC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次世代技術活用人材育成事業</dc:title>
  <dc:creator>Wakoh</dc:creator>
  <cp:lastModifiedBy>T.Ishikawa</cp:lastModifiedBy>
  <cp:revision>217</cp:revision>
  <cp:lastPrinted>2025-06-12T01:52:01Z</cp:lastPrinted>
  <dcterms:created xsi:type="dcterms:W3CDTF">2016-09-23T08:35:35Z</dcterms:created>
  <dcterms:modified xsi:type="dcterms:W3CDTF">2025-06-16T08:13:09Z</dcterms:modified>
</cp:coreProperties>
</file>