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ja-JP"/>
    </a:defPPr>
    <a:lvl1pPr marL="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FF"/>
    <a:srgbClr val="000099"/>
    <a:srgbClr val="0000CC"/>
    <a:srgbClr val="0000FF"/>
    <a:srgbClr val="FFCD2F"/>
    <a:srgbClr val="FF99CC"/>
    <a:srgbClr val="FFFFCC"/>
    <a:srgbClr val="FFCC6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18" autoAdjust="0"/>
  </p:normalViewPr>
  <p:slideViewPr>
    <p:cSldViewPr>
      <p:cViewPr varScale="1">
        <p:scale>
          <a:sx n="38" d="100"/>
          <a:sy n="38" d="100"/>
        </p:scale>
        <p:origin x="2300" y="56"/>
      </p:cViewPr>
      <p:guideLst>
        <p:guide orient="horz" pos="3121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699" rIns="91399" bIns="4569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399" tIns="45699" rIns="91399" bIns="4569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22148-E852-4F88-832F-B7ADC2BC5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DA1CF6-08BC-4443-A4FD-69D0E61D5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3AB34-320D-4925-B7C7-FA47FD9B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8478A-A176-459F-BD49-E814D560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21F9F-A1B0-4763-A381-8C850BF0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3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90284-E20D-4EF4-AC03-C13898335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A8924-3071-41DA-AF09-D3623FF7C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9F3B93-E31F-4478-868E-553F3E2D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82F3A9-200D-4F19-8F75-C42ED39C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AEBB7-A571-448D-8C1E-3DEFE21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5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FBF62F-CE1D-4FF9-98E0-5D61FBA18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1F0C1E-0AF6-4868-B2D2-B30CDD02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987C1-CFF7-49C3-B698-DB9E1EF6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16649-DDB4-46D6-9A14-E7593255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4F1FC-95C6-49B6-9FD7-09F35FF93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19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B1308C-6A3C-437A-B5BE-DDE35C96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3C917C-D3FF-4ACA-A54E-BAD3F9FC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D2C7A-054F-4647-A4ED-AC48189B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89D2E-8CA2-41CB-B0BA-4FF94003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023246-6B91-489F-83C8-BD1A8F1F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0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668FC-51D6-4A66-8CFF-6C115CAF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0A00B5-BD06-44D7-918C-337E205F9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E4C0A-E5C2-41A8-B072-3E6193BD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33219A-B120-422C-81C2-05D1CC88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C30A1-69BF-4936-9E51-E47A203C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90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95FA2A-465C-49E1-84E7-288A9E976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39423-530A-4BC9-99C1-22DEE253E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068E10-0B4B-4A35-A77E-A94092F5C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FB8AD-353B-4C0B-B931-6ECA0DC0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0B3A6-3CC1-4CFC-8833-70FC2BE9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0CBB43-A096-440E-BF34-AB83014C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8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80D4A-077E-42BC-AFB3-01048311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C96DDC-669F-48F6-A0D3-9379572CD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620F34-B107-4E03-A821-FA5A5FEE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B82537-0B08-43CC-866D-07CA656FA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488FD8-B3AD-41E6-A088-3BFD3C692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BC188C-FD6D-4A66-849F-52FB9A84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711E66-943D-4805-B4DB-12012CB2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80DC1A6-5C0B-4BA8-A328-CD476683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F815D-3F64-4BAA-84F3-3AECD46FE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618F44-B3BD-4731-9923-F80F48AB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9007A7-29DA-4FD6-A68B-F6ED47A2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206AFA-4949-495D-B1B9-48355DA3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0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04941A-17DD-4E0E-AA9A-7C1DE44F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3A2B92-57FC-4DB3-8FDA-A56D3FA2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9F78BA-561E-4E23-8990-4FD19DCC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83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9B63A-69EC-47ED-981C-93B6D488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A5050-C0EC-4E6F-9766-3698D89DF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0D1A63-A0B8-461E-AC74-EA0AEA29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63EFAE-6CB1-4CBE-894E-BD2F00D0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C49593-3EE3-491C-A235-C79A791B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64D013-D281-4DE4-9CC0-C249D042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3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1EFFB-F36D-4C39-A61D-17F57C06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B2B45A-ECEC-4AE7-9A13-6496D1EE1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DF00F1-E306-41F0-B74B-DF79F3C4F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1220D-592E-4ABF-91B9-1216DBEA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2F5E24-DC77-4A9F-8447-C38E05E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A7E7AA-7DBC-4AF8-A2EB-C0510C65D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98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04D768-E300-4DE6-8A33-8BAED343F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ADBC0C-EA97-4B8D-AEE1-9BFAC3B23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071E90-3483-4B17-84E1-87144FDA9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2ED4E0-1EA4-43C5-9A06-84703823D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B1E72-827B-4D94-B7A5-22E09D51D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1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F50C3B-35B6-7D75-4347-FFB3BE9ABFB9}"/>
              </a:ext>
            </a:extLst>
          </p:cNvPr>
          <p:cNvSpPr txBox="1"/>
          <p:nvPr/>
        </p:nvSpPr>
        <p:spPr>
          <a:xfrm>
            <a:off x="514613" y="560512"/>
            <a:ext cx="5904656" cy="9171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様式第１号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4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研修受講願</a:t>
            </a:r>
            <a:endParaRPr lang="en-US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茨城県産業技術イノベーションセンター長　殿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en-US" altLang="ja-JP" sz="105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ct val="150000"/>
              </a:lnSpc>
              <a:defRPr/>
            </a:pPr>
            <a:r>
              <a:rPr lang="ja-JP" altLang="ja-JP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住所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企業等名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代表者等名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電話番号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代表者 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E-Mail</a:t>
            </a:r>
          </a:p>
          <a:p>
            <a:pPr algn="just" defTabSz="914218">
              <a:lnSpc>
                <a:spcPts val="15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次世代技術活用人材育成事業 実施規程第３条第１項の規定により、下記のとおり研修受講を申請します。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研修の概要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43" algn="just" defTabSz="914218">
              <a:defRPr/>
            </a:pP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□ 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開発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リーダー育成コース　　　□ 機器操作コース　　　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■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技術修得コース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（１）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希望する機器または研修名：</a:t>
            </a:r>
            <a:r>
              <a:rPr lang="en-US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	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AI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を用いた画像検査　　　　　　　　　　　　　　　</a:t>
            </a:r>
            <a:r>
              <a:rPr lang="ja-JP" altLang="en-US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100" u="sng" kern="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400027"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（２）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研修期間　　　</a:t>
            </a:r>
            <a:r>
              <a:rPr lang="en-US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		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８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年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４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研修志願者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３</a:t>
            </a:r>
            <a:r>
              <a:rPr lang="en-US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誓約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私は、このたび貴センターの研修を受講するにあたっては、諸規程及びセンター長の指示に従い、研修生としての目的達成に専念することを誓約します。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署名（志願者全員の氏名）　　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defTabSz="914218">
              <a:defRPr/>
            </a:pPr>
            <a:r>
              <a:rPr lang="ja-JP" altLang="en-US" sz="105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私は、上記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志願者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が研修生として在所中は、諸規程及びセンター長の指示に従い、</a:t>
            </a:r>
            <a:b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研修に専念することを保証し、本人に関する一切の責任を負うことを誓約します。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保証人署名（役職）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（氏名）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marL="266685" indent="139692" algn="just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決定通知はメールで通知させていただきます。必要な方には受講決定通知書をお出しすることもできますので、お申し込み時に合わせてご連絡ください。　　　　　　　　　　　　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en-US" altLang="ja-JP" sz="1100" u="sng" kern="10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D48C8C3B-AC71-8CB6-4E92-4F1D295AF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098554"/>
              </p:ext>
            </p:extLst>
          </p:nvPr>
        </p:nvGraphicFramePr>
        <p:xfrm>
          <a:off x="764706" y="5529066"/>
          <a:ext cx="5544616" cy="114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48">
                  <a:extLst>
                    <a:ext uri="{9D8B030D-6E8A-4147-A177-3AD203B41FA5}">
                      <a16:colId xmlns:a16="http://schemas.microsoft.com/office/drawing/2014/main" val="1804416699"/>
                    </a:ext>
                  </a:extLst>
                </a:gridCol>
                <a:gridCol w="1282120">
                  <a:extLst>
                    <a:ext uri="{9D8B030D-6E8A-4147-A177-3AD203B41FA5}">
                      <a16:colId xmlns:a16="http://schemas.microsoft.com/office/drawing/2014/main" val="347980354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2360765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74786579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1608745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氏名（ふりがな）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所属部署</a:t>
                      </a:r>
                      <a:endParaRPr lang="en-US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（担当分野）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研修の目的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連絡用 </a:t>
                      </a:r>
                      <a:r>
                        <a:rPr lang="en-US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54291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①</a:t>
                      </a:r>
                      <a:endParaRPr lang="ja-JP" altLang="ja-JP" sz="1100" kern="100" baseline="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334736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②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60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765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5041</TotalTime>
  <Words>265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Ｐ明朝</vt:lpstr>
      <vt:lpstr>ＭＳ 明朝</vt:lpstr>
      <vt:lpstr>游ゴシック</vt:lpstr>
      <vt:lpstr>游ゴシック Light</vt:lpstr>
      <vt:lpstr>Arial</vt:lpstr>
      <vt:lpstr>Calibri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Wakoh</dc:creator>
  <cp:lastModifiedBy>飛田(真)</cp:lastModifiedBy>
  <cp:revision>244</cp:revision>
  <cp:lastPrinted>2025-12-09T03:57:08Z</cp:lastPrinted>
  <dcterms:created xsi:type="dcterms:W3CDTF">2016-09-23T08:35:35Z</dcterms:created>
  <dcterms:modified xsi:type="dcterms:W3CDTF">2025-12-09T06:18:18Z</dcterms:modified>
</cp:coreProperties>
</file>