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CCFFFF"/>
    <a:srgbClr val="33CCFF"/>
    <a:srgbClr val="00FFFF"/>
    <a:srgbClr val="66FFFF"/>
    <a:srgbClr val="69D8FF"/>
    <a:srgbClr val="FFCD2F"/>
    <a:srgbClr val="FACD2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71" d="100"/>
          <a:sy n="71" d="100"/>
        </p:scale>
        <p:origin x="2664" y="66"/>
      </p:cViewPr>
      <p:guideLst>
        <p:guide orient="horz" pos="3121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1408" tIns="45704" rIns="91408" bIns="45704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4" rIns="91408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8"/>
            <a:ext cx="5388610" cy="4439842"/>
          </a:xfrm>
          <a:prstGeom prst="rect">
            <a:avLst/>
          </a:prstGeom>
        </p:spPr>
        <p:txBody>
          <a:bodyPr vert="horz" lIns="91408" tIns="45704" rIns="91408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1408" tIns="45704" rIns="91408" bIns="45704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2148-E852-4F88-832F-B7ADC2BC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DA1CF6-08BC-4443-A4FD-69D0E61D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3AB34-320D-4925-B7C7-FA47FD9B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478A-A176-459F-BD49-E814D5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21F9F-A1B0-4763-A381-8C850BF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90284-E20D-4EF4-AC03-C138983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A8924-3071-41DA-AF09-D3623FF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F3B93-E31F-4478-868E-553F3E2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F3A9-200D-4F19-8F75-C42ED39C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AEBB7-A571-448D-8C1E-3DEFE21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FBF62F-CE1D-4FF9-98E0-5D61FBA1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F0C1E-0AF6-4868-B2D2-B30CDD027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87C1-CFF7-49C3-B698-DB9E1EF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16649-DDB4-46D6-9A14-E7593255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4F1FC-95C6-49B6-9FD7-09F35FF9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308C-6A3C-437A-B5BE-DDE35C96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917C-D3FF-4ACA-A54E-BAD3F9F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D2C7A-054F-4647-A4ED-AC48189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9D2E-8CA2-41CB-B0BA-4FF9400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23246-6B91-489F-83C8-BD1A8F1F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0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668FC-51D6-4A66-8CFF-6C115CA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A00B5-BD06-44D7-918C-337E205F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4C0A-E5C2-41A8-B072-3E6193B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19A-B120-422C-81C2-05D1CC8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C30A1-69BF-4936-9E51-E47A203C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5FA2A-465C-49E1-84E7-288A9E9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39423-530A-4BC9-99C1-22DEE253E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068E10-0B4B-4A35-A77E-A94092F5C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FB8AD-353B-4C0B-B931-6ECA0DC0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0B3A6-3CC1-4CFC-8833-70FC2BE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CBB43-A096-440E-BF34-AB83014C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80D4A-077E-42BC-AFB3-0104831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C96DDC-669F-48F6-A0D3-9379572CD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620F34-B107-4E03-A821-FA5A5FEE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B82537-0B08-43CC-866D-07CA656FA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488FD8-B3AD-41E6-A088-3BFD3C69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BC188C-FD6D-4A66-849F-52FB9A8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11E66-943D-4805-B4DB-12012CB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0DC1A6-5C0B-4BA8-A328-CD4766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F815D-3F64-4BAA-84F3-3AECD46F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618F44-B3BD-4731-9923-F80F48AB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007A7-29DA-4FD6-A68B-F6ED47A2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206AFA-4949-495D-B1B9-48355DA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04941A-17DD-4E0E-AA9A-7C1DE44F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A2B92-57FC-4DB3-8FDA-A56D3FA2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78BA-561E-4E23-8990-4FD19DCC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9B63A-69EC-47ED-981C-93B6D48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A5050-C0EC-4E6F-9766-3698D89D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0D1A63-A0B8-461E-AC74-EA0AEA29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3EFAE-6CB1-4CBE-894E-BD2F00D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49593-3EE3-491C-A235-C79A791B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4D013-D281-4DE4-9CC0-C249D04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EFFB-F36D-4C39-A61D-17F57C06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B45A-ECEC-4AE7-9A13-6496D1EE1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F00F1-E306-41F0-B74B-DF79F3C4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1220D-592E-4ABF-91B9-1216DBEA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5E24-DC77-4A9F-8447-C38E05E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7E7AA-7DBC-4AF8-A2EB-C0510C6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04D768-E300-4DE6-8A33-8BAED343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DBC0C-EA97-4B8D-AEE1-9BFAC3B2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71E90-3483-4B17-84E1-87144FDA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ED4E0-1EA4-43C5-9A06-847038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B1E72-827B-4D94-B7A5-22E09D51D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CAD78B-B793-4585-A0EA-C39155AD9680}"/>
              </a:ext>
            </a:extLst>
          </p:cNvPr>
          <p:cNvSpPr txBox="1"/>
          <p:nvPr/>
        </p:nvSpPr>
        <p:spPr>
          <a:xfrm>
            <a:off x="514613" y="560512"/>
            <a:ext cx="5904656" cy="891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様式第１号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研修受講願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　月　　日</a:t>
            </a: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茨城県産業技術イノベーションセンター長　殿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住所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企業等名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代表者等名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電話番号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次世代技術活用人材育成事業 実施規程第３条第１項の規定により、下記のとおり研修受講を申請します。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研修の概要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□ 現場リーダー育成コース　　　□ 機器操作コース　　　□ 技術修得コース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（１）</a:t>
            </a:r>
            <a:r>
              <a: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希望する機器または研修名：</a:t>
            </a:r>
            <a:r>
              <a:rPr kumimoji="1" lang="ja-JP" altLang="en-US" sz="11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   </a:t>
            </a:r>
            <a:r>
              <a:rPr kumimoji="1" lang="en-US" altLang="ja-JP" sz="11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ja-JP" sz="11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</a:t>
            </a:r>
            <a:endParaRPr kumimoji="1" lang="ja-JP" altLang="ja-JP" sz="105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0005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研修期間　　　令和　　年　　月　　日　～　令和　　年　　月　　日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研修志願者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誓約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私は、このたび貴センターの研修を受講するにあたっては、諸規程及びセンター長の指示に従い、研修生としての目的達成に専念することを誓約します。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署名（志願者全員の氏名）　　　　　　　　　　</a:t>
            </a:r>
            <a:r>
              <a:rPr kumimoji="1" lang="ja-JP" altLang="en-US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kumimoji="1" lang="en-US" altLang="ja-JP" sz="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kumimoji="1" lang="ja-JP" altLang="ja-JP" sz="105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私は、上記（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志願者全員の氏名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が研修生として在所中は、諸規程及びセンター長の指示に従い、研修に専念することを保証し、本人に関する一切の責任を負うことを誓約します。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保証人署名（役職）　　　　　　　　　　　（氏名）</a:t>
            </a:r>
            <a:r>
              <a:rPr kumimoji="1" lang="ja-JP" altLang="en-US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</a:t>
            </a:r>
            <a:r>
              <a:rPr kumimoji="1" lang="en-US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C795B74A-05E6-7DF3-B476-7140EF55E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23342"/>
              </p:ext>
            </p:extLst>
          </p:nvPr>
        </p:nvGraphicFramePr>
        <p:xfrm>
          <a:off x="872715" y="5457056"/>
          <a:ext cx="5546554" cy="1518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37">
                  <a:extLst>
                    <a:ext uri="{9D8B030D-6E8A-4147-A177-3AD203B41FA5}">
                      <a16:colId xmlns:a16="http://schemas.microsoft.com/office/drawing/2014/main" val="1804416699"/>
                    </a:ext>
                  </a:extLst>
                </a:gridCol>
                <a:gridCol w="1255448">
                  <a:extLst>
                    <a:ext uri="{9D8B030D-6E8A-4147-A177-3AD203B41FA5}">
                      <a16:colId xmlns:a16="http://schemas.microsoft.com/office/drawing/2014/main" val="347980354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23607656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747865792"/>
                    </a:ext>
                  </a:extLst>
                </a:gridCol>
                <a:gridCol w="1190269">
                  <a:extLst>
                    <a:ext uri="{9D8B030D-6E8A-4147-A177-3AD203B41FA5}">
                      <a16:colId xmlns:a16="http://schemas.microsoft.com/office/drawing/2014/main" val="29151565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氏名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ふりがな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ja-JP" sz="1050" b="0" kern="100" baseline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所属部署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担当分野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ja-JP" sz="1050" b="0" kern="100" baseline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研修の目的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参加方法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✓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ja-JP" sz="1050" b="0" kern="100" baseline="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54291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①</a:t>
                      </a:r>
                      <a:endParaRPr lang="ja-JP" altLang="ja-JP" sz="1100" kern="100" baseline="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対面　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  <a:r>
                        <a:rPr kumimoji="1" lang="en-US" altLang="ja-JP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Web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334736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対面　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  <a:r>
                        <a:rPr kumimoji="1" lang="en-US" altLang="ja-JP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Web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605510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対面　</a:t>
                      </a:r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□</a:t>
                      </a:r>
                      <a:r>
                        <a:rPr kumimoji="1" lang="en-US" altLang="ja-JP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Web</a:t>
                      </a:r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48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91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4767</TotalTime>
  <Words>247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taku ishikawa</cp:lastModifiedBy>
  <cp:revision>177</cp:revision>
  <cp:lastPrinted>2023-11-20T00:34:12Z</cp:lastPrinted>
  <dcterms:created xsi:type="dcterms:W3CDTF">2016-09-23T08:35:35Z</dcterms:created>
  <dcterms:modified xsi:type="dcterms:W3CDTF">2023-11-28T01:19:08Z</dcterms:modified>
</cp:coreProperties>
</file>