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7775575" cy="109077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404040"/>
    <a:srgbClr val="CCECFF"/>
    <a:srgbClr val="CCFF99"/>
    <a:srgbClr val="FFFFFF"/>
    <a:srgbClr val="0066FF"/>
    <a:srgbClr val="0099FF"/>
    <a:srgbClr val="33CCFF"/>
    <a:srgbClr val="0000FF"/>
    <a:srgbClr val="FED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4" autoAdjust="0"/>
    <p:restoredTop sz="94444" autoAdjust="0"/>
  </p:normalViewPr>
  <p:slideViewPr>
    <p:cSldViewPr snapToGrid="0">
      <p:cViewPr varScale="1">
        <p:scale>
          <a:sx n="67" d="100"/>
          <a:sy n="67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370" y="2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8830" cy="495029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9" y="0"/>
            <a:ext cx="2918830" cy="495029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r">
              <a:defRPr sz="1200"/>
            </a:lvl1pPr>
          </a:lstStyle>
          <a:p>
            <a:fld id="{77CBBBFA-D47E-4011-8A7E-2BD62B92082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1233488"/>
            <a:ext cx="2370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8" rIns="90735" bIns="4536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0735" tIns="45368" rIns="90735" bIns="4536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290"/>
            <a:ext cx="2918830" cy="495028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9" y="9371290"/>
            <a:ext cx="2918830" cy="495028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r">
              <a:defRPr sz="1200"/>
            </a:lvl1pPr>
          </a:lstStyle>
          <a:p>
            <a:fld id="{D48F7369-E100-4C75-A995-4FB19A97E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5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24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01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申込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69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32B0-37D1-49AF-AA82-3F8389830FFC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70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32B0-37D1-49AF-AA82-3F8389830FFC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67" r:id="rId4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490CD0-6383-4BDD-B443-053F22812BC6}"/>
              </a:ext>
            </a:extLst>
          </p:cNvPr>
          <p:cNvSpPr txBox="1"/>
          <p:nvPr/>
        </p:nvSpPr>
        <p:spPr>
          <a:xfrm>
            <a:off x="399742" y="9915290"/>
            <a:ext cx="2889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茨城県産業技術イノベーションセンター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新ビジネス支援グループ　久野、大城行き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0FCA59-9D3C-44EE-AA53-3288C31B9EB0}"/>
              </a:ext>
            </a:extLst>
          </p:cNvPr>
          <p:cNvSpPr txBox="1"/>
          <p:nvPr/>
        </p:nvSpPr>
        <p:spPr>
          <a:xfrm>
            <a:off x="3395376" y="9948043"/>
            <a:ext cx="379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business2@itic.pref.ibaraki.jp</a:t>
            </a:r>
            <a:endParaRPr lang="en-US" altLang="ja-JP" b="1" dirty="0">
              <a:solidFill>
                <a:prstClr val="black">
                  <a:lumMod val="85000"/>
                  <a:lumOff val="15000"/>
                </a:prstClr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281D3A-83CF-49F6-9129-13FF2BB6DAF1}"/>
              </a:ext>
            </a:extLst>
          </p:cNvPr>
          <p:cNvSpPr txBox="1"/>
          <p:nvPr/>
        </p:nvSpPr>
        <p:spPr>
          <a:xfrm>
            <a:off x="253779" y="289758"/>
            <a:ext cx="17796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　新ビジネスチャレンジ事業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EC71BC-03EC-4FB3-B802-431CA00ED5BC}"/>
              </a:ext>
            </a:extLst>
          </p:cNvPr>
          <p:cNvSpPr txBox="1"/>
          <p:nvPr/>
        </p:nvSpPr>
        <p:spPr>
          <a:xfrm>
            <a:off x="103402" y="495732"/>
            <a:ext cx="6558855" cy="215444"/>
          </a:xfrm>
          <a:prstGeom prst="rect">
            <a:avLst/>
          </a:prstGeom>
          <a:solidFill>
            <a:schemeClr val="bg1">
              <a:alpha val="70000"/>
            </a:schemeClr>
          </a:solidFill>
          <a:ln w="0"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研修内容などを決める際の参考といたします。記入にご協力ください。また，ご記入いただいた内容について，事業者から連絡させていただくことがございます。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490CD0-6383-4BDD-B443-053F22812BC6}"/>
              </a:ext>
            </a:extLst>
          </p:cNvPr>
          <p:cNvSpPr txBox="1"/>
          <p:nvPr/>
        </p:nvSpPr>
        <p:spPr>
          <a:xfrm>
            <a:off x="399742" y="10284591"/>
            <a:ext cx="7271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6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029(293)7495</a:t>
            </a:r>
            <a:r>
              <a:rPr lang="ja-JP" altLang="en-US" sz="16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endParaRPr kumimoji="1"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0FCA59-9D3C-44EE-AA53-3288C31B9EB0}"/>
              </a:ext>
            </a:extLst>
          </p:cNvPr>
          <p:cNvSpPr txBox="1"/>
          <p:nvPr/>
        </p:nvSpPr>
        <p:spPr>
          <a:xfrm>
            <a:off x="3395376" y="10219633"/>
            <a:ext cx="2225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 : 029-293-8029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89465DD3-071B-44B7-A39D-AC64205AB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4858"/>
              </p:ext>
            </p:extLst>
          </p:nvPr>
        </p:nvGraphicFramePr>
        <p:xfrm>
          <a:off x="253779" y="731647"/>
          <a:ext cx="7277323" cy="9195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6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0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94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「ビジネスプラン構築研修」申込書</a:t>
                      </a:r>
                    </a:p>
                  </a:txBody>
                  <a:tcPr marL="100687" marR="100687" marT="50343" marB="50343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315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567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4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企業の設立年数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従業員数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資本金額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0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事業分野・マーケット（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838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自社について（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90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将来的に目指すビジネス規模（目標に近い規模をお選びください。）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443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当講座への参加目的（チェックボックスに✔をつけ，</a:t>
                      </a:r>
                      <a:r>
                        <a:rPr kumimoji="1" lang="ja-JP" altLang="en-US" sz="12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参加目的を記入のこと。</a:t>
                      </a:r>
                      <a:r>
                        <a:rPr kumimoji="1" lang="en-US" altLang="ja-JP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字以内。必須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95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947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所属部署・役職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7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36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53B054-63D4-40F9-867F-940454C2C696}"/>
              </a:ext>
            </a:extLst>
          </p:cNvPr>
          <p:cNvSpPr txBox="1"/>
          <p:nvPr/>
        </p:nvSpPr>
        <p:spPr>
          <a:xfrm>
            <a:off x="392425" y="6052538"/>
            <a:ext cx="6116082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□事業化のアイデアがある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　□新規立ち上げ　　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□既存事業の拡大・改善　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□事業化の手法を学びたい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□他社とのコラボレーションでアイデアを出したい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0AB2E3-FBAA-46DB-B027-1A23065241DC}"/>
              </a:ext>
            </a:extLst>
          </p:cNvPr>
          <p:cNvSpPr txBox="1"/>
          <p:nvPr/>
        </p:nvSpPr>
        <p:spPr>
          <a:xfrm>
            <a:off x="392425" y="5096791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□上場、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M&amp;A</a:t>
            </a:r>
          </a:p>
          <a:p>
            <a:pPr>
              <a:lnSpc>
                <a:spcPct val="110000"/>
              </a:lnSpc>
            </a:pP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事業売却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□業界シェア＿＿＿＿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BAA589-5CA8-4EA1-94B5-A7001A52ABC8}"/>
              </a:ext>
            </a:extLst>
          </p:cNvPr>
          <p:cNvSpPr txBox="1"/>
          <p:nvPr/>
        </p:nvSpPr>
        <p:spPr>
          <a:xfrm>
            <a:off x="2921724" y="5096791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□県内シェア＿＿＿＿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 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□現状売上の＿＿＿＿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□現状と同じ規模での存続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/>
        </p:nvSpPr>
        <p:spPr>
          <a:xfrm>
            <a:off x="5451022" y="5096791"/>
            <a:ext cx="1824539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□新しい事業の柱を作る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□その他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90E1E54-CEE8-49AF-80B2-640196E4AE97}"/>
              </a:ext>
            </a:extLst>
          </p:cNvPr>
          <p:cNvCxnSpPr>
            <a:cxnSpLocks/>
          </p:cNvCxnSpPr>
          <p:nvPr/>
        </p:nvCxnSpPr>
        <p:spPr>
          <a:xfrm>
            <a:off x="2571213" y="2147122"/>
            <a:ext cx="0" cy="63177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9ABC41D-D321-47BC-AF5E-6132A65168C4}"/>
              </a:ext>
            </a:extLst>
          </p:cNvPr>
          <p:cNvCxnSpPr>
            <a:cxnSpLocks/>
          </p:cNvCxnSpPr>
          <p:nvPr/>
        </p:nvCxnSpPr>
        <p:spPr>
          <a:xfrm>
            <a:off x="5173301" y="2139092"/>
            <a:ext cx="0" cy="63177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/>
        </p:nvSpPr>
        <p:spPr>
          <a:xfrm>
            <a:off x="5467049" y="5443172"/>
            <a:ext cx="2202699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　　　       　　　　　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53779" y="5747738"/>
            <a:ext cx="7277323" cy="26447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60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16523</TotalTime>
  <Words>231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Ozawa, Fumiko/小澤 文子</dc:creator>
  <cp:lastModifiedBy>T.Ishikawa</cp:lastModifiedBy>
  <cp:revision>309</cp:revision>
  <cp:lastPrinted>2023-06-05T04:23:54Z</cp:lastPrinted>
  <dcterms:created xsi:type="dcterms:W3CDTF">2020-05-14T04:48:58Z</dcterms:created>
  <dcterms:modified xsi:type="dcterms:W3CDTF">2023-06-20T07:20:06Z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2021-06-28T01:43:32Z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3dd8ebb7-c188-483c-846b-6dae26e7cee7</vt:lpwstr>
  </property>
  <property fmtid="{D5CDD505-2E9C-101B-9397-08002B2CF9AE}" pid="8" name="MSIP_Label_a7295cc1-d279-42ac-ab4d-3b0f4fece050_ContentBits">
    <vt:lpwstr>0</vt:lpwstr>
  </property>
</Properties>
</file>