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handoutMasterIdLst>
    <p:handoutMasterId r:id="rId4"/>
  </p:handoutMasterIdLst>
  <p:sldIdLst>
    <p:sldId id="308" r:id="rId2"/>
  </p:sldIdLst>
  <p:sldSz cx="6840538" cy="9972675"/>
  <p:notesSz cx="6797675" cy="9926638"/>
  <p:defaultTextStyle>
    <a:defPPr>
      <a:defRPr lang="en-US"/>
    </a:defPPr>
    <a:lvl1pPr marL="0" algn="l" defTabSz="457131" rtl="0" eaLnBrk="1" latinLnBrk="0" hangingPunct="1">
      <a:defRPr sz="1800" kern="1200">
        <a:solidFill>
          <a:schemeClr val="tx1"/>
        </a:solidFill>
        <a:latin typeface="+mn-lt"/>
        <a:ea typeface="+mn-ea"/>
        <a:cs typeface="+mn-cs"/>
      </a:defRPr>
    </a:lvl1pPr>
    <a:lvl2pPr marL="457131" algn="l" defTabSz="457131" rtl="0" eaLnBrk="1" latinLnBrk="0" hangingPunct="1">
      <a:defRPr sz="1800" kern="1200">
        <a:solidFill>
          <a:schemeClr val="tx1"/>
        </a:solidFill>
        <a:latin typeface="+mn-lt"/>
        <a:ea typeface="+mn-ea"/>
        <a:cs typeface="+mn-cs"/>
      </a:defRPr>
    </a:lvl2pPr>
    <a:lvl3pPr marL="914262" algn="l" defTabSz="457131" rtl="0" eaLnBrk="1" latinLnBrk="0" hangingPunct="1">
      <a:defRPr sz="1800" kern="1200">
        <a:solidFill>
          <a:schemeClr val="tx1"/>
        </a:solidFill>
        <a:latin typeface="+mn-lt"/>
        <a:ea typeface="+mn-ea"/>
        <a:cs typeface="+mn-cs"/>
      </a:defRPr>
    </a:lvl3pPr>
    <a:lvl4pPr marL="1371393" algn="l" defTabSz="457131" rtl="0" eaLnBrk="1" latinLnBrk="0" hangingPunct="1">
      <a:defRPr sz="1800" kern="1200">
        <a:solidFill>
          <a:schemeClr val="tx1"/>
        </a:solidFill>
        <a:latin typeface="+mn-lt"/>
        <a:ea typeface="+mn-ea"/>
        <a:cs typeface="+mn-cs"/>
      </a:defRPr>
    </a:lvl4pPr>
    <a:lvl5pPr marL="1828525" algn="l" defTabSz="457131" rtl="0" eaLnBrk="1" latinLnBrk="0" hangingPunct="1">
      <a:defRPr sz="1800" kern="1200">
        <a:solidFill>
          <a:schemeClr val="tx1"/>
        </a:solidFill>
        <a:latin typeface="+mn-lt"/>
        <a:ea typeface="+mn-ea"/>
        <a:cs typeface="+mn-cs"/>
      </a:defRPr>
    </a:lvl5pPr>
    <a:lvl6pPr marL="2285655" algn="l" defTabSz="457131" rtl="0" eaLnBrk="1" latinLnBrk="0" hangingPunct="1">
      <a:defRPr sz="1800" kern="1200">
        <a:solidFill>
          <a:schemeClr val="tx1"/>
        </a:solidFill>
        <a:latin typeface="+mn-lt"/>
        <a:ea typeface="+mn-ea"/>
        <a:cs typeface="+mn-cs"/>
      </a:defRPr>
    </a:lvl6pPr>
    <a:lvl7pPr marL="2742787" algn="l" defTabSz="457131" rtl="0" eaLnBrk="1" latinLnBrk="0" hangingPunct="1">
      <a:defRPr sz="1800" kern="1200">
        <a:solidFill>
          <a:schemeClr val="tx1"/>
        </a:solidFill>
        <a:latin typeface="+mn-lt"/>
        <a:ea typeface="+mn-ea"/>
        <a:cs typeface="+mn-cs"/>
      </a:defRPr>
    </a:lvl7pPr>
    <a:lvl8pPr marL="3199918" algn="l" defTabSz="457131" rtl="0" eaLnBrk="1" latinLnBrk="0" hangingPunct="1">
      <a:defRPr sz="1800" kern="1200">
        <a:solidFill>
          <a:schemeClr val="tx1"/>
        </a:solidFill>
        <a:latin typeface="+mn-lt"/>
        <a:ea typeface="+mn-ea"/>
        <a:cs typeface="+mn-cs"/>
      </a:defRPr>
    </a:lvl8pPr>
    <a:lvl9pPr marL="3657049" algn="l" defTabSz="457131"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C8FA8"/>
    <a:srgbClr val="EAF4F8"/>
    <a:srgbClr val="666666"/>
    <a:srgbClr val="1F3A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2562"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9976C33D-5B3F-239B-166E-B13572BF108C}"/>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41C32599-E040-621E-A18A-14FC0D3A64D6}"/>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31536623-C5EA-4FDC-8A3D-BFC66A2424E0}" type="datetimeFigureOut">
              <a:rPr kumimoji="1" lang="ja-JP" altLang="en-US" smtClean="0"/>
              <a:t>2026/7/15</a:t>
            </a:fld>
            <a:endParaRPr kumimoji="1" lang="ja-JP" altLang="en-US"/>
          </a:p>
        </p:txBody>
      </p:sp>
      <p:sp>
        <p:nvSpPr>
          <p:cNvPr id="4" name="フッター プレースホルダー 3">
            <a:extLst>
              <a:ext uri="{FF2B5EF4-FFF2-40B4-BE49-F238E27FC236}">
                <a16:creationId xmlns:a16="http://schemas.microsoft.com/office/drawing/2014/main" id="{B9FC828B-2948-F785-E2F8-A35533FA47BA}"/>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2A4028BA-0E57-C5E2-DB28-01266512D764}"/>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7C7A2198-AD6C-4CDD-B3E4-5B09A9087192}" type="slidenum">
              <a:rPr kumimoji="1" lang="ja-JP" altLang="en-US" smtClean="0"/>
              <a:t>‹#›</a:t>
            </a:fld>
            <a:endParaRPr kumimoji="1" lang="ja-JP" altLang="en-US"/>
          </a:p>
        </p:txBody>
      </p:sp>
    </p:spTree>
    <p:extLst>
      <p:ext uri="{BB962C8B-B14F-4D97-AF65-F5344CB8AC3E}">
        <p14:creationId xmlns:p14="http://schemas.microsoft.com/office/powerpoint/2010/main" val="169389941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AC180102-F96E-409E-B8BF-57A42140A99B}" type="datetimeFigureOut">
              <a:rPr kumimoji="1" lang="ja-JP" altLang="en-US" smtClean="0"/>
              <a:t>2026/7/15</a:t>
            </a:fld>
            <a:endParaRPr kumimoji="1" lang="ja-JP" altLang="en-US"/>
          </a:p>
        </p:txBody>
      </p:sp>
      <p:sp>
        <p:nvSpPr>
          <p:cNvPr id="4" name="スライド イメージ プレースホルダー 3"/>
          <p:cNvSpPr>
            <a:spLocks noGrp="1" noRot="1" noChangeAspect="1"/>
          </p:cNvSpPr>
          <p:nvPr>
            <p:ph type="sldImg" idx="2"/>
          </p:nvPr>
        </p:nvSpPr>
        <p:spPr>
          <a:xfrm>
            <a:off x="2249488" y="1241425"/>
            <a:ext cx="2298700"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A8CF244E-3B0D-46E8-BF6D-8E3DD092A90D}" type="slidenum">
              <a:rPr kumimoji="1" lang="ja-JP" altLang="en-US" smtClean="0"/>
              <a:t>‹#›</a:t>
            </a:fld>
            <a:endParaRPr kumimoji="1" lang="ja-JP" altLang="en-US"/>
          </a:p>
        </p:txBody>
      </p:sp>
    </p:spTree>
    <p:extLst>
      <p:ext uri="{BB962C8B-B14F-4D97-AF65-F5344CB8AC3E}">
        <p14:creationId xmlns:p14="http://schemas.microsoft.com/office/powerpoint/2010/main" val="72472699"/>
      </p:ext>
    </p:extLst>
  </p:cSld>
  <p:clrMap bg1="lt1" tx1="dk1" bg2="lt2" tx2="dk2" accent1="accent1" accent2="accent2" accent3="accent3" accent4="accent4" accent5="accent5" accent6="accent6" hlink="hlink" folHlink="folHlink"/>
  <p:hf sldNum="0" hdr="0" ftr="0" dt="0"/>
  <p:notesStyle>
    <a:lvl1pPr marL="0" algn="l" defTabSz="914262" rtl="0" eaLnBrk="1" latinLnBrk="0" hangingPunct="1">
      <a:defRPr kumimoji="1" sz="1200" kern="1200">
        <a:solidFill>
          <a:schemeClr val="tx1"/>
        </a:solidFill>
        <a:latin typeface="+mn-lt"/>
        <a:ea typeface="+mn-ea"/>
        <a:cs typeface="+mn-cs"/>
      </a:defRPr>
    </a:lvl1pPr>
    <a:lvl2pPr marL="457131" algn="l" defTabSz="914262" rtl="0" eaLnBrk="1" latinLnBrk="0" hangingPunct="1">
      <a:defRPr kumimoji="1" sz="1200" kern="1200">
        <a:solidFill>
          <a:schemeClr val="tx1"/>
        </a:solidFill>
        <a:latin typeface="+mn-lt"/>
        <a:ea typeface="+mn-ea"/>
        <a:cs typeface="+mn-cs"/>
      </a:defRPr>
    </a:lvl2pPr>
    <a:lvl3pPr marL="914262" algn="l" defTabSz="914262" rtl="0" eaLnBrk="1" latinLnBrk="0" hangingPunct="1">
      <a:defRPr kumimoji="1" sz="1200" kern="1200">
        <a:solidFill>
          <a:schemeClr val="tx1"/>
        </a:solidFill>
        <a:latin typeface="+mn-lt"/>
        <a:ea typeface="+mn-ea"/>
        <a:cs typeface="+mn-cs"/>
      </a:defRPr>
    </a:lvl3pPr>
    <a:lvl4pPr marL="1371393" algn="l" defTabSz="914262" rtl="0" eaLnBrk="1" latinLnBrk="0" hangingPunct="1">
      <a:defRPr kumimoji="1" sz="1200" kern="1200">
        <a:solidFill>
          <a:schemeClr val="tx1"/>
        </a:solidFill>
        <a:latin typeface="+mn-lt"/>
        <a:ea typeface="+mn-ea"/>
        <a:cs typeface="+mn-cs"/>
      </a:defRPr>
    </a:lvl4pPr>
    <a:lvl5pPr marL="1828525" algn="l" defTabSz="914262" rtl="0" eaLnBrk="1" latinLnBrk="0" hangingPunct="1">
      <a:defRPr kumimoji="1" sz="1200" kern="1200">
        <a:solidFill>
          <a:schemeClr val="tx1"/>
        </a:solidFill>
        <a:latin typeface="+mn-lt"/>
        <a:ea typeface="+mn-ea"/>
        <a:cs typeface="+mn-cs"/>
      </a:defRPr>
    </a:lvl5pPr>
    <a:lvl6pPr marL="2285655" algn="l" defTabSz="914262" rtl="0" eaLnBrk="1" latinLnBrk="0" hangingPunct="1">
      <a:defRPr kumimoji="1" sz="1200" kern="1200">
        <a:solidFill>
          <a:schemeClr val="tx1"/>
        </a:solidFill>
        <a:latin typeface="+mn-lt"/>
        <a:ea typeface="+mn-ea"/>
        <a:cs typeface="+mn-cs"/>
      </a:defRPr>
    </a:lvl6pPr>
    <a:lvl7pPr marL="2742787" algn="l" defTabSz="914262" rtl="0" eaLnBrk="1" latinLnBrk="0" hangingPunct="1">
      <a:defRPr kumimoji="1" sz="1200" kern="1200">
        <a:solidFill>
          <a:schemeClr val="tx1"/>
        </a:solidFill>
        <a:latin typeface="+mn-lt"/>
        <a:ea typeface="+mn-ea"/>
        <a:cs typeface="+mn-cs"/>
      </a:defRPr>
    </a:lvl7pPr>
    <a:lvl8pPr marL="3199918" algn="l" defTabSz="914262" rtl="0" eaLnBrk="1" latinLnBrk="0" hangingPunct="1">
      <a:defRPr kumimoji="1" sz="1200" kern="1200">
        <a:solidFill>
          <a:schemeClr val="tx1"/>
        </a:solidFill>
        <a:latin typeface="+mn-lt"/>
        <a:ea typeface="+mn-ea"/>
        <a:cs typeface="+mn-cs"/>
      </a:defRPr>
    </a:lvl8pPr>
    <a:lvl9pPr marL="3657049" algn="l" defTabSz="914262"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249488" y="1241425"/>
            <a:ext cx="2298700" cy="3349625"/>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78728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3042" y="1632104"/>
            <a:ext cx="5814457" cy="3471968"/>
          </a:xfrm>
        </p:spPr>
        <p:txBody>
          <a:bodyPr anchor="b"/>
          <a:lstStyle>
            <a:lvl1pPr algn="ctr">
              <a:defRPr sz="4489"/>
            </a:lvl1pPr>
          </a:lstStyle>
          <a:p>
            <a:r>
              <a:rPr lang="ja-JP" altLang="en-US"/>
              <a:t>マスター タイトルの書式設定</a:t>
            </a:r>
            <a:endParaRPr lang="en-US" dirty="0"/>
          </a:p>
        </p:txBody>
      </p:sp>
      <p:sp>
        <p:nvSpPr>
          <p:cNvPr id="3" name="Subtitle 2"/>
          <p:cNvSpPr>
            <a:spLocks noGrp="1"/>
          </p:cNvSpPr>
          <p:nvPr>
            <p:ph type="subTitle" idx="1"/>
          </p:nvPr>
        </p:nvSpPr>
        <p:spPr>
          <a:xfrm>
            <a:off x="855067" y="5237965"/>
            <a:ext cx="5130404" cy="2407754"/>
          </a:xfrm>
        </p:spPr>
        <p:txBody>
          <a:bodyPr/>
          <a:lstStyle>
            <a:lvl1pPr marL="0" indent="0" algn="ctr">
              <a:buNone/>
              <a:defRPr sz="1795"/>
            </a:lvl1pPr>
            <a:lvl2pPr marL="342031" indent="0" algn="ctr">
              <a:buNone/>
              <a:defRPr sz="1496"/>
            </a:lvl2pPr>
            <a:lvl3pPr marL="684063" indent="0" algn="ctr">
              <a:buNone/>
              <a:defRPr sz="1347"/>
            </a:lvl3pPr>
            <a:lvl4pPr marL="1026094" indent="0" algn="ctr">
              <a:buNone/>
              <a:defRPr sz="1197"/>
            </a:lvl4pPr>
            <a:lvl5pPr marL="1368125" indent="0" algn="ctr">
              <a:buNone/>
              <a:defRPr sz="1197"/>
            </a:lvl5pPr>
            <a:lvl6pPr marL="1710157" indent="0" algn="ctr">
              <a:buNone/>
              <a:defRPr sz="1197"/>
            </a:lvl6pPr>
            <a:lvl7pPr marL="2052188" indent="0" algn="ctr">
              <a:buNone/>
              <a:defRPr sz="1197"/>
            </a:lvl7pPr>
            <a:lvl8pPr marL="2394219" indent="0" algn="ctr">
              <a:buNone/>
              <a:defRPr sz="1197"/>
            </a:lvl8pPr>
            <a:lvl9pPr marL="2736251" indent="0" algn="ctr">
              <a:buNone/>
              <a:defRPr sz="1197"/>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9F80B39-9912-41B6-968C-7A3055CA7C30}"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F243C1B-00E1-45AC-B7E3-858DE70C2F20}" type="slidenum">
              <a:rPr kumimoji="1" lang="ja-JP" altLang="en-US" smtClean="0"/>
              <a:t>‹#›</a:t>
            </a:fld>
            <a:endParaRPr kumimoji="1" lang="ja-JP" altLang="en-US"/>
          </a:p>
        </p:txBody>
      </p:sp>
    </p:spTree>
    <p:extLst>
      <p:ext uri="{BB962C8B-B14F-4D97-AF65-F5344CB8AC3E}">
        <p14:creationId xmlns:p14="http://schemas.microsoft.com/office/powerpoint/2010/main" val="2154877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9F80B39-9912-41B6-968C-7A3055CA7C30}"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F243C1B-00E1-45AC-B7E3-858DE70C2F20}" type="slidenum">
              <a:rPr kumimoji="1" lang="ja-JP" altLang="en-US" smtClean="0"/>
              <a:t>‹#›</a:t>
            </a:fld>
            <a:endParaRPr kumimoji="1" lang="ja-JP" altLang="en-US"/>
          </a:p>
        </p:txBody>
      </p:sp>
    </p:spTree>
    <p:extLst>
      <p:ext uri="{BB962C8B-B14F-4D97-AF65-F5344CB8AC3E}">
        <p14:creationId xmlns:p14="http://schemas.microsoft.com/office/powerpoint/2010/main" val="290464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895261" y="530954"/>
            <a:ext cx="1474991" cy="8451381"/>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0288" y="530954"/>
            <a:ext cx="4339466" cy="8451381"/>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9F80B39-9912-41B6-968C-7A3055CA7C30}"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F243C1B-00E1-45AC-B7E3-858DE70C2F20}" type="slidenum">
              <a:rPr kumimoji="1" lang="ja-JP" altLang="en-US" smtClean="0"/>
              <a:t>‹#›</a:t>
            </a:fld>
            <a:endParaRPr kumimoji="1" lang="ja-JP" altLang="en-US"/>
          </a:p>
        </p:txBody>
      </p:sp>
    </p:spTree>
    <p:extLst>
      <p:ext uri="{BB962C8B-B14F-4D97-AF65-F5344CB8AC3E}">
        <p14:creationId xmlns:p14="http://schemas.microsoft.com/office/powerpoint/2010/main" val="18455296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申込フォーム">
    <p:spTree>
      <p:nvGrpSpPr>
        <p:cNvPr id="1" name=""/>
        <p:cNvGrpSpPr/>
        <p:nvPr/>
      </p:nvGrpSpPr>
      <p:grpSpPr>
        <a:xfrm>
          <a:off x="0" y="0"/>
          <a:ext cx="0" cy="0"/>
          <a:chOff x="0" y="0"/>
          <a:chExt cx="0" cy="0"/>
        </a:xfrm>
      </p:grpSpPr>
      <p:sp>
        <p:nvSpPr>
          <p:cNvPr id="2" name="正方形/長方形 1"/>
          <p:cNvSpPr/>
          <p:nvPr userDrawn="1"/>
        </p:nvSpPr>
        <p:spPr>
          <a:xfrm>
            <a:off x="-14712" y="2"/>
            <a:ext cx="6855250" cy="68560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945"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796837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9F80B39-9912-41B6-968C-7A3055CA7C30}"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F243C1B-00E1-45AC-B7E3-858DE70C2F20}" type="slidenum">
              <a:rPr kumimoji="1" lang="ja-JP" altLang="en-US" smtClean="0"/>
              <a:t>‹#›</a:t>
            </a:fld>
            <a:endParaRPr kumimoji="1" lang="ja-JP" altLang="en-US"/>
          </a:p>
        </p:txBody>
      </p:sp>
    </p:spTree>
    <p:extLst>
      <p:ext uri="{BB962C8B-B14F-4D97-AF65-F5344CB8AC3E}">
        <p14:creationId xmlns:p14="http://schemas.microsoft.com/office/powerpoint/2010/main" val="4119915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6725" y="2486247"/>
            <a:ext cx="5899964" cy="4148355"/>
          </a:xfrm>
        </p:spPr>
        <p:txBody>
          <a:bodyPr anchor="b"/>
          <a:lstStyle>
            <a:lvl1pPr>
              <a:defRPr sz="4489"/>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6725" y="6673846"/>
            <a:ext cx="5899964" cy="2181522"/>
          </a:xfrm>
        </p:spPr>
        <p:txBody>
          <a:bodyPr/>
          <a:lstStyle>
            <a:lvl1pPr marL="0" indent="0">
              <a:buNone/>
              <a:defRPr sz="1795">
                <a:solidFill>
                  <a:schemeClr val="tx1">
                    <a:tint val="82000"/>
                  </a:schemeClr>
                </a:solidFill>
              </a:defRPr>
            </a:lvl1pPr>
            <a:lvl2pPr marL="342031" indent="0">
              <a:buNone/>
              <a:defRPr sz="1496">
                <a:solidFill>
                  <a:schemeClr val="tx1">
                    <a:tint val="82000"/>
                  </a:schemeClr>
                </a:solidFill>
              </a:defRPr>
            </a:lvl2pPr>
            <a:lvl3pPr marL="684063" indent="0">
              <a:buNone/>
              <a:defRPr sz="1347">
                <a:solidFill>
                  <a:schemeClr val="tx1">
                    <a:tint val="82000"/>
                  </a:schemeClr>
                </a:solidFill>
              </a:defRPr>
            </a:lvl3pPr>
            <a:lvl4pPr marL="1026094" indent="0">
              <a:buNone/>
              <a:defRPr sz="1197">
                <a:solidFill>
                  <a:schemeClr val="tx1">
                    <a:tint val="82000"/>
                  </a:schemeClr>
                </a:solidFill>
              </a:defRPr>
            </a:lvl4pPr>
            <a:lvl5pPr marL="1368125" indent="0">
              <a:buNone/>
              <a:defRPr sz="1197">
                <a:solidFill>
                  <a:schemeClr val="tx1">
                    <a:tint val="82000"/>
                  </a:schemeClr>
                </a:solidFill>
              </a:defRPr>
            </a:lvl5pPr>
            <a:lvl6pPr marL="1710157" indent="0">
              <a:buNone/>
              <a:defRPr sz="1197">
                <a:solidFill>
                  <a:schemeClr val="tx1">
                    <a:tint val="82000"/>
                  </a:schemeClr>
                </a:solidFill>
              </a:defRPr>
            </a:lvl6pPr>
            <a:lvl7pPr marL="2052188" indent="0">
              <a:buNone/>
              <a:defRPr sz="1197">
                <a:solidFill>
                  <a:schemeClr val="tx1">
                    <a:tint val="82000"/>
                  </a:schemeClr>
                </a:solidFill>
              </a:defRPr>
            </a:lvl7pPr>
            <a:lvl8pPr marL="2394219" indent="0">
              <a:buNone/>
              <a:defRPr sz="1197">
                <a:solidFill>
                  <a:schemeClr val="tx1">
                    <a:tint val="82000"/>
                  </a:schemeClr>
                </a:solidFill>
              </a:defRPr>
            </a:lvl8pPr>
            <a:lvl9pPr marL="2736251" indent="0">
              <a:buNone/>
              <a:defRPr sz="1197">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9F80B39-9912-41B6-968C-7A3055CA7C30}"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F243C1B-00E1-45AC-B7E3-858DE70C2F20}" type="slidenum">
              <a:rPr kumimoji="1" lang="ja-JP" altLang="en-US" smtClean="0"/>
              <a:t>‹#›</a:t>
            </a:fld>
            <a:endParaRPr kumimoji="1" lang="ja-JP" altLang="en-US"/>
          </a:p>
        </p:txBody>
      </p:sp>
    </p:spTree>
    <p:extLst>
      <p:ext uri="{BB962C8B-B14F-4D97-AF65-F5344CB8AC3E}">
        <p14:creationId xmlns:p14="http://schemas.microsoft.com/office/powerpoint/2010/main" val="2354924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0288" y="2654763"/>
            <a:ext cx="2907229" cy="632757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63023" y="2654763"/>
            <a:ext cx="2907229" cy="632757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9F80B39-9912-41B6-968C-7A3055CA7C30}"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F243C1B-00E1-45AC-B7E3-858DE70C2F20}" type="slidenum">
              <a:rPr kumimoji="1" lang="ja-JP" altLang="en-US" smtClean="0"/>
              <a:t>‹#›</a:t>
            </a:fld>
            <a:endParaRPr kumimoji="1" lang="ja-JP" altLang="en-US"/>
          </a:p>
        </p:txBody>
      </p:sp>
    </p:spTree>
    <p:extLst>
      <p:ext uri="{BB962C8B-B14F-4D97-AF65-F5344CB8AC3E}">
        <p14:creationId xmlns:p14="http://schemas.microsoft.com/office/powerpoint/2010/main" val="1015518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1179" y="530956"/>
            <a:ext cx="5899964" cy="1927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179" y="2444691"/>
            <a:ext cx="2893868" cy="1198105"/>
          </a:xfrm>
        </p:spPr>
        <p:txBody>
          <a:bodyPr anchor="b"/>
          <a:lstStyle>
            <a:lvl1pPr marL="0" indent="0">
              <a:buNone/>
              <a:defRPr sz="1795" b="1"/>
            </a:lvl1pPr>
            <a:lvl2pPr marL="342031" indent="0">
              <a:buNone/>
              <a:defRPr sz="1496" b="1"/>
            </a:lvl2pPr>
            <a:lvl3pPr marL="684063" indent="0">
              <a:buNone/>
              <a:defRPr sz="1347" b="1"/>
            </a:lvl3pPr>
            <a:lvl4pPr marL="1026094" indent="0">
              <a:buNone/>
              <a:defRPr sz="1197" b="1"/>
            </a:lvl4pPr>
            <a:lvl5pPr marL="1368125" indent="0">
              <a:buNone/>
              <a:defRPr sz="1197" b="1"/>
            </a:lvl5pPr>
            <a:lvl6pPr marL="1710157" indent="0">
              <a:buNone/>
              <a:defRPr sz="1197" b="1"/>
            </a:lvl6pPr>
            <a:lvl7pPr marL="2052188" indent="0">
              <a:buNone/>
              <a:defRPr sz="1197" b="1"/>
            </a:lvl7pPr>
            <a:lvl8pPr marL="2394219" indent="0">
              <a:buNone/>
              <a:defRPr sz="1197" b="1"/>
            </a:lvl8pPr>
            <a:lvl9pPr marL="2736251" indent="0">
              <a:buNone/>
              <a:defRPr sz="1197" b="1"/>
            </a:lvl9pPr>
          </a:lstStyle>
          <a:p>
            <a:pPr lvl="0"/>
            <a:r>
              <a:rPr lang="ja-JP" altLang="en-US"/>
              <a:t>マスター テキストの書式設定</a:t>
            </a:r>
          </a:p>
        </p:txBody>
      </p:sp>
      <p:sp>
        <p:nvSpPr>
          <p:cNvPr id="4" name="Content Placeholder 3"/>
          <p:cNvSpPr>
            <a:spLocks noGrp="1"/>
          </p:cNvSpPr>
          <p:nvPr>
            <p:ph sz="half" idx="2"/>
          </p:nvPr>
        </p:nvSpPr>
        <p:spPr>
          <a:xfrm>
            <a:off x="471179" y="3642798"/>
            <a:ext cx="2893868" cy="535800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63023" y="2444691"/>
            <a:ext cx="2908120" cy="1198105"/>
          </a:xfrm>
        </p:spPr>
        <p:txBody>
          <a:bodyPr anchor="b"/>
          <a:lstStyle>
            <a:lvl1pPr marL="0" indent="0">
              <a:buNone/>
              <a:defRPr sz="1795" b="1"/>
            </a:lvl1pPr>
            <a:lvl2pPr marL="342031" indent="0">
              <a:buNone/>
              <a:defRPr sz="1496" b="1"/>
            </a:lvl2pPr>
            <a:lvl3pPr marL="684063" indent="0">
              <a:buNone/>
              <a:defRPr sz="1347" b="1"/>
            </a:lvl3pPr>
            <a:lvl4pPr marL="1026094" indent="0">
              <a:buNone/>
              <a:defRPr sz="1197" b="1"/>
            </a:lvl4pPr>
            <a:lvl5pPr marL="1368125" indent="0">
              <a:buNone/>
              <a:defRPr sz="1197" b="1"/>
            </a:lvl5pPr>
            <a:lvl6pPr marL="1710157" indent="0">
              <a:buNone/>
              <a:defRPr sz="1197" b="1"/>
            </a:lvl6pPr>
            <a:lvl7pPr marL="2052188" indent="0">
              <a:buNone/>
              <a:defRPr sz="1197" b="1"/>
            </a:lvl7pPr>
            <a:lvl8pPr marL="2394219" indent="0">
              <a:buNone/>
              <a:defRPr sz="1197" b="1"/>
            </a:lvl8pPr>
            <a:lvl9pPr marL="2736251" indent="0">
              <a:buNone/>
              <a:defRPr sz="1197" b="1"/>
            </a:lvl9pPr>
          </a:lstStyle>
          <a:p>
            <a:pPr lvl="0"/>
            <a:r>
              <a:rPr lang="ja-JP" altLang="en-US"/>
              <a:t>マスター テキストの書式設定</a:t>
            </a:r>
          </a:p>
        </p:txBody>
      </p:sp>
      <p:sp>
        <p:nvSpPr>
          <p:cNvPr id="6" name="Content Placeholder 5"/>
          <p:cNvSpPr>
            <a:spLocks noGrp="1"/>
          </p:cNvSpPr>
          <p:nvPr>
            <p:ph sz="quarter" idx="4"/>
          </p:nvPr>
        </p:nvSpPr>
        <p:spPr>
          <a:xfrm>
            <a:off x="3463023" y="3642798"/>
            <a:ext cx="2908120" cy="535800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9F80B39-9912-41B6-968C-7A3055CA7C30}" type="datetimeFigureOut">
              <a:rPr kumimoji="1" lang="ja-JP" altLang="en-US" smtClean="0"/>
              <a:t>2026/7/15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F243C1B-00E1-45AC-B7E3-858DE70C2F20}" type="slidenum">
              <a:rPr kumimoji="1" lang="ja-JP" altLang="en-US" smtClean="0"/>
              <a:t>‹#›</a:t>
            </a:fld>
            <a:endParaRPr kumimoji="1" lang="ja-JP" altLang="en-US"/>
          </a:p>
        </p:txBody>
      </p:sp>
    </p:spTree>
    <p:extLst>
      <p:ext uri="{BB962C8B-B14F-4D97-AF65-F5344CB8AC3E}">
        <p14:creationId xmlns:p14="http://schemas.microsoft.com/office/powerpoint/2010/main" val="2038022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29F80B39-9912-41B6-968C-7A3055CA7C30}" type="datetimeFigureOut">
              <a:rPr kumimoji="1" lang="ja-JP" altLang="en-US" smtClean="0"/>
              <a:t>2026/7/15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F243C1B-00E1-45AC-B7E3-858DE70C2F20}" type="slidenum">
              <a:rPr kumimoji="1" lang="ja-JP" altLang="en-US" smtClean="0"/>
              <a:t>‹#›</a:t>
            </a:fld>
            <a:endParaRPr kumimoji="1" lang="ja-JP" altLang="en-US"/>
          </a:p>
        </p:txBody>
      </p:sp>
    </p:spTree>
    <p:extLst>
      <p:ext uri="{BB962C8B-B14F-4D97-AF65-F5344CB8AC3E}">
        <p14:creationId xmlns:p14="http://schemas.microsoft.com/office/powerpoint/2010/main" val="628718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F80B39-9912-41B6-968C-7A3055CA7C30}" type="datetimeFigureOut">
              <a:rPr kumimoji="1" lang="ja-JP" altLang="en-US" smtClean="0"/>
              <a:t>2026/7/15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F243C1B-00E1-45AC-B7E3-858DE70C2F20}" type="slidenum">
              <a:rPr kumimoji="1" lang="ja-JP" altLang="en-US" smtClean="0"/>
              <a:t>‹#›</a:t>
            </a:fld>
            <a:endParaRPr kumimoji="1" lang="ja-JP" altLang="en-US"/>
          </a:p>
        </p:txBody>
      </p:sp>
    </p:spTree>
    <p:extLst>
      <p:ext uri="{BB962C8B-B14F-4D97-AF65-F5344CB8AC3E}">
        <p14:creationId xmlns:p14="http://schemas.microsoft.com/office/powerpoint/2010/main" val="2932822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1178" y="664845"/>
            <a:ext cx="2206252" cy="2326958"/>
          </a:xfrm>
        </p:spPr>
        <p:txBody>
          <a:bodyPr anchor="b"/>
          <a:lstStyle>
            <a:lvl1pPr>
              <a:defRPr sz="2394"/>
            </a:lvl1pPr>
          </a:lstStyle>
          <a:p>
            <a:r>
              <a:rPr lang="ja-JP" altLang="en-US"/>
              <a:t>マスター タイトルの書式設定</a:t>
            </a:r>
            <a:endParaRPr lang="en-US" dirty="0"/>
          </a:p>
        </p:txBody>
      </p:sp>
      <p:sp>
        <p:nvSpPr>
          <p:cNvPr id="3" name="Content Placeholder 2"/>
          <p:cNvSpPr>
            <a:spLocks noGrp="1"/>
          </p:cNvSpPr>
          <p:nvPr>
            <p:ph idx="1"/>
          </p:nvPr>
        </p:nvSpPr>
        <p:spPr>
          <a:xfrm>
            <a:off x="2908120" y="1435884"/>
            <a:ext cx="3463022" cy="7087063"/>
          </a:xfrm>
        </p:spPr>
        <p:txBody>
          <a:bodyPr/>
          <a:lstStyle>
            <a:lvl1pPr>
              <a:defRPr sz="2394"/>
            </a:lvl1pPr>
            <a:lvl2pPr>
              <a:defRPr sz="2095"/>
            </a:lvl2pPr>
            <a:lvl3pPr>
              <a:defRPr sz="1795"/>
            </a:lvl3pPr>
            <a:lvl4pPr>
              <a:defRPr sz="1496"/>
            </a:lvl4pPr>
            <a:lvl5pPr>
              <a:defRPr sz="1496"/>
            </a:lvl5pPr>
            <a:lvl6pPr>
              <a:defRPr sz="1496"/>
            </a:lvl6pPr>
            <a:lvl7pPr>
              <a:defRPr sz="1496"/>
            </a:lvl7pPr>
            <a:lvl8pPr>
              <a:defRPr sz="1496"/>
            </a:lvl8pPr>
            <a:lvl9pPr>
              <a:defRPr sz="1496"/>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1178" y="2991803"/>
            <a:ext cx="2206252" cy="5542684"/>
          </a:xfrm>
        </p:spPr>
        <p:txBody>
          <a:bodyPr/>
          <a:lstStyle>
            <a:lvl1pPr marL="0" indent="0">
              <a:buNone/>
              <a:defRPr sz="1197"/>
            </a:lvl1pPr>
            <a:lvl2pPr marL="342031" indent="0">
              <a:buNone/>
              <a:defRPr sz="1047"/>
            </a:lvl2pPr>
            <a:lvl3pPr marL="684063" indent="0">
              <a:buNone/>
              <a:defRPr sz="898"/>
            </a:lvl3pPr>
            <a:lvl4pPr marL="1026094" indent="0">
              <a:buNone/>
              <a:defRPr sz="748"/>
            </a:lvl4pPr>
            <a:lvl5pPr marL="1368125" indent="0">
              <a:buNone/>
              <a:defRPr sz="748"/>
            </a:lvl5pPr>
            <a:lvl6pPr marL="1710157" indent="0">
              <a:buNone/>
              <a:defRPr sz="748"/>
            </a:lvl6pPr>
            <a:lvl7pPr marL="2052188" indent="0">
              <a:buNone/>
              <a:defRPr sz="748"/>
            </a:lvl7pPr>
            <a:lvl8pPr marL="2394219" indent="0">
              <a:buNone/>
              <a:defRPr sz="748"/>
            </a:lvl8pPr>
            <a:lvl9pPr marL="2736251" indent="0">
              <a:buNone/>
              <a:defRPr sz="748"/>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9F80B39-9912-41B6-968C-7A3055CA7C30}"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F243C1B-00E1-45AC-B7E3-858DE70C2F20}" type="slidenum">
              <a:rPr kumimoji="1" lang="ja-JP" altLang="en-US" smtClean="0"/>
              <a:t>‹#›</a:t>
            </a:fld>
            <a:endParaRPr kumimoji="1" lang="ja-JP" altLang="en-US"/>
          </a:p>
        </p:txBody>
      </p:sp>
    </p:spTree>
    <p:extLst>
      <p:ext uri="{BB962C8B-B14F-4D97-AF65-F5344CB8AC3E}">
        <p14:creationId xmlns:p14="http://schemas.microsoft.com/office/powerpoint/2010/main" val="47789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1178" y="664845"/>
            <a:ext cx="2206252" cy="2326958"/>
          </a:xfrm>
        </p:spPr>
        <p:txBody>
          <a:bodyPr anchor="b"/>
          <a:lstStyle>
            <a:lvl1pPr>
              <a:defRPr sz="2394"/>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08120" y="1435884"/>
            <a:ext cx="3463022" cy="7087063"/>
          </a:xfrm>
        </p:spPr>
        <p:txBody>
          <a:bodyPr anchor="t"/>
          <a:lstStyle>
            <a:lvl1pPr marL="0" indent="0">
              <a:buNone/>
              <a:defRPr sz="2394"/>
            </a:lvl1pPr>
            <a:lvl2pPr marL="342031" indent="0">
              <a:buNone/>
              <a:defRPr sz="2095"/>
            </a:lvl2pPr>
            <a:lvl3pPr marL="684063" indent="0">
              <a:buNone/>
              <a:defRPr sz="1795"/>
            </a:lvl3pPr>
            <a:lvl4pPr marL="1026094" indent="0">
              <a:buNone/>
              <a:defRPr sz="1496"/>
            </a:lvl4pPr>
            <a:lvl5pPr marL="1368125" indent="0">
              <a:buNone/>
              <a:defRPr sz="1496"/>
            </a:lvl5pPr>
            <a:lvl6pPr marL="1710157" indent="0">
              <a:buNone/>
              <a:defRPr sz="1496"/>
            </a:lvl6pPr>
            <a:lvl7pPr marL="2052188" indent="0">
              <a:buNone/>
              <a:defRPr sz="1496"/>
            </a:lvl7pPr>
            <a:lvl8pPr marL="2394219" indent="0">
              <a:buNone/>
              <a:defRPr sz="1496"/>
            </a:lvl8pPr>
            <a:lvl9pPr marL="2736251" indent="0">
              <a:buNone/>
              <a:defRPr sz="1496"/>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1178" y="2991803"/>
            <a:ext cx="2206252" cy="5542684"/>
          </a:xfrm>
        </p:spPr>
        <p:txBody>
          <a:bodyPr/>
          <a:lstStyle>
            <a:lvl1pPr marL="0" indent="0">
              <a:buNone/>
              <a:defRPr sz="1197"/>
            </a:lvl1pPr>
            <a:lvl2pPr marL="342031" indent="0">
              <a:buNone/>
              <a:defRPr sz="1047"/>
            </a:lvl2pPr>
            <a:lvl3pPr marL="684063" indent="0">
              <a:buNone/>
              <a:defRPr sz="898"/>
            </a:lvl3pPr>
            <a:lvl4pPr marL="1026094" indent="0">
              <a:buNone/>
              <a:defRPr sz="748"/>
            </a:lvl4pPr>
            <a:lvl5pPr marL="1368125" indent="0">
              <a:buNone/>
              <a:defRPr sz="748"/>
            </a:lvl5pPr>
            <a:lvl6pPr marL="1710157" indent="0">
              <a:buNone/>
              <a:defRPr sz="748"/>
            </a:lvl6pPr>
            <a:lvl7pPr marL="2052188" indent="0">
              <a:buNone/>
              <a:defRPr sz="748"/>
            </a:lvl7pPr>
            <a:lvl8pPr marL="2394219" indent="0">
              <a:buNone/>
              <a:defRPr sz="748"/>
            </a:lvl8pPr>
            <a:lvl9pPr marL="2736251" indent="0">
              <a:buNone/>
              <a:defRPr sz="748"/>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9F80B39-9912-41B6-968C-7A3055CA7C30}"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F243C1B-00E1-45AC-B7E3-858DE70C2F20}" type="slidenum">
              <a:rPr kumimoji="1" lang="ja-JP" altLang="en-US" smtClean="0"/>
              <a:t>‹#›</a:t>
            </a:fld>
            <a:endParaRPr kumimoji="1" lang="ja-JP" altLang="en-US"/>
          </a:p>
        </p:txBody>
      </p:sp>
    </p:spTree>
    <p:extLst>
      <p:ext uri="{BB962C8B-B14F-4D97-AF65-F5344CB8AC3E}">
        <p14:creationId xmlns:p14="http://schemas.microsoft.com/office/powerpoint/2010/main" val="1425369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0287" y="530956"/>
            <a:ext cx="5899964" cy="1927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0287" y="2654763"/>
            <a:ext cx="5899964" cy="6327571"/>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0288" y="9243194"/>
            <a:ext cx="1539121" cy="530953"/>
          </a:xfrm>
          <a:prstGeom prst="rect">
            <a:avLst/>
          </a:prstGeom>
        </p:spPr>
        <p:txBody>
          <a:bodyPr vert="horz" lIns="91440" tIns="45720" rIns="91440" bIns="45720" rtlCol="0" anchor="ctr"/>
          <a:lstStyle>
            <a:lvl1pPr algn="l">
              <a:defRPr sz="898">
                <a:solidFill>
                  <a:schemeClr val="tx1">
                    <a:tint val="82000"/>
                  </a:schemeClr>
                </a:solidFill>
              </a:defRPr>
            </a:lvl1pPr>
          </a:lstStyle>
          <a:p>
            <a:fld id="{29F80B39-9912-41B6-968C-7A3055CA7C30}" type="datetimeFigureOut">
              <a:rPr kumimoji="1" lang="ja-JP" altLang="en-US" smtClean="0"/>
              <a:t>2026/7/15</a:t>
            </a:fld>
            <a:endParaRPr kumimoji="1" lang="ja-JP" altLang="en-US"/>
          </a:p>
        </p:txBody>
      </p:sp>
      <p:sp>
        <p:nvSpPr>
          <p:cNvPr id="5" name="Footer Placeholder 4"/>
          <p:cNvSpPr>
            <a:spLocks noGrp="1"/>
          </p:cNvSpPr>
          <p:nvPr>
            <p:ph type="ftr" sz="quarter" idx="3"/>
          </p:nvPr>
        </p:nvSpPr>
        <p:spPr>
          <a:xfrm>
            <a:off x="2265928" y="9243194"/>
            <a:ext cx="2308682" cy="530953"/>
          </a:xfrm>
          <a:prstGeom prst="rect">
            <a:avLst/>
          </a:prstGeom>
        </p:spPr>
        <p:txBody>
          <a:bodyPr vert="horz" lIns="91440" tIns="45720" rIns="91440" bIns="45720" rtlCol="0" anchor="ctr"/>
          <a:lstStyle>
            <a:lvl1pPr algn="ctr">
              <a:defRPr sz="898">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4831131" y="9243194"/>
            <a:ext cx="1539121" cy="530953"/>
          </a:xfrm>
          <a:prstGeom prst="rect">
            <a:avLst/>
          </a:prstGeom>
        </p:spPr>
        <p:txBody>
          <a:bodyPr vert="horz" lIns="91440" tIns="45720" rIns="91440" bIns="45720" rtlCol="0" anchor="ctr"/>
          <a:lstStyle>
            <a:lvl1pPr algn="r">
              <a:defRPr sz="898">
                <a:solidFill>
                  <a:schemeClr val="tx1">
                    <a:tint val="82000"/>
                  </a:schemeClr>
                </a:solidFill>
              </a:defRPr>
            </a:lvl1pPr>
          </a:lstStyle>
          <a:p>
            <a:fld id="{0F243C1B-00E1-45AC-B7E3-858DE70C2F20}" type="slidenum">
              <a:rPr kumimoji="1" lang="ja-JP" altLang="en-US" smtClean="0"/>
              <a:t>‹#›</a:t>
            </a:fld>
            <a:endParaRPr kumimoji="1" lang="ja-JP" altLang="en-US"/>
          </a:p>
        </p:txBody>
      </p:sp>
    </p:spTree>
    <p:extLst>
      <p:ext uri="{BB962C8B-B14F-4D97-AF65-F5344CB8AC3E}">
        <p14:creationId xmlns:p14="http://schemas.microsoft.com/office/powerpoint/2010/main" val="251782910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684063" rtl="0" eaLnBrk="1" latinLnBrk="0" hangingPunct="1">
        <a:lnSpc>
          <a:spcPct val="90000"/>
        </a:lnSpc>
        <a:spcBef>
          <a:spcPct val="0"/>
        </a:spcBef>
        <a:buNone/>
        <a:defRPr kumimoji="1" sz="3292" kern="1200">
          <a:solidFill>
            <a:schemeClr val="tx1"/>
          </a:solidFill>
          <a:latin typeface="+mj-lt"/>
          <a:ea typeface="+mj-ea"/>
          <a:cs typeface="+mj-cs"/>
        </a:defRPr>
      </a:lvl1pPr>
    </p:titleStyle>
    <p:bodyStyle>
      <a:lvl1pPr marL="171016" indent="-171016" algn="l" defTabSz="684063" rtl="0" eaLnBrk="1" latinLnBrk="0" hangingPunct="1">
        <a:lnSpc>
          <a:spcPct val="90000"/>
        </a:lnSpc>
        <a:spcBef>
          <a:spcPts val="748"/>
        </a:spcBef>
        <a:buFont typeface="Arial" panose="020B0604020202020204" pitchFamily="34" charset="0"/>
        <a:buChar char="•"/>
        <a:defRPr kumimoji="1" sz="2095" kern="1200">
          <a:solidFill>
            <a:schemeClr val="tx1"/>
          </a:solidFill>
          <a:latin typeface="+mn-lt"/>
          <a:ea typeface="+mn-ea"/>
          <a:cs typeface="+mn-cs"/>
        </a:defRPr>
      </a:lvl1pPr>
      <a:lvl2pPr marL="513047" indent="-171016" algn="l" defTabSz="684063" rtl="0" eaLnBrk="1" latinLnBrk="0" hangingPunct="1">
        <a:lnSpc>
          <a:spcPct val="90000"/>
        </a:lnSpc>
        <a:spcBef>
          <a:spcPts val="374"/>
        </a:spcBef>
        <a:buFont typeface="Arial" panose="020B0604020202020204" pitchFamily="34" charset="0"/>
        <a:buChar char="•"/>
        <a:defRPr kumimoji="1" sz="1795" kern="1200">
          <a:solidFill>
            <a:schemeClr val="tx1"/>
          </a:solidFill>
          <a:latin typeface="+mn-lt"/>
          <a:ea typeface="+mn-ea"/>
          <a:cs typeface="+mn-cs"/>
        </a:defRPr>
      </a:lvl2pPr>
      <a:lvl3pPr marL="855078" indent="-171016" algn="l" defTabSz="684063" rtl="0" eaLnBrk="1" latinLnBrk="0" hangingPunct="1">
        <a:lnSpc>
          <a:spcPct val="90000"/>
        </a:lnSpc>
        <a:spcBef>
          <a:spcPts val="374"/>
        </a:spcBef>
        <a:buFont typeface="Arial" panose="020B0604020202020204" pitchFamily="34" charset="0"/>
        <a:buChar char="•"/>
        <a:defRPr kumimoji="1" sz="1496" kern="1200">
          <a:solidFill>
            <a:schemeClr val="tx1"/>
          </a:solidFill>
          <a:latin typeface="+mn-lt"/>
          <a:ea typeface="+mn-ea"/>
          <a:cs typeface="+mn-cs"/>
        </a:defRPr>
      </a:lvl3pPr>
      <a:lvl4pPr marL="1197110" indent="-171016" algn="l" defTabSz="684063" rtl="0" eaLnBrk="1" latinLnBrk="0" hangingPunct="1">
        <a:lnSpc>
          <a:spcPct val="90000"/>
        </a:lnSpc>
        <a:spcBef>
          <a:spcPts val="374"/>
        </a:spcBef>
        <a:buFont typeface="Arial" panose="020B0604020202020204" pitchFamily="34" charset="0"/>
        <a:buChar char="•"/>
        <a:defRPr kumimoji="1" sz="1347" kern="1200">
          <a:solidFill>
            <a:schemeClr val="tx1"/>
          </a:solidFill>
          <a:latin typeface="+mn-lt"/>
          <a:ea typeface="+mn-ea"/>
          <a:cs typeface="+mn-cs"/>
        </a:defRPr>
      </a:lvl4pPr>
      <a:lvl5pPr marL="1539141" indent="-171016" algn="l" defTabSz="684063" rtl="0" eaLnBrk="1" latinLnBrk="0" hangingPunct="1">
        <a:lnSpc>
          <a:spcPct val="90000"/>
        </a:lnSpc>
        <a:spcBef>
          <a:spcPts val="374"/>
        </a:spcBef>
        <a:buFont typeface="Arial" panose="020B0604020202020204" pitchFamily="34" charset="0"/>
        <a:buChar char="•"/>
        <a:defRPr kumimoji="1" sz="1347" kern="1200">
          <a:solidFill>
            <a:schemeClr val="tx1"/>
          </a:solidFill>
          <a:latin typeface="+mn-lt"/>
          <a:ea typeface="+mn-ea"/>
          <a:cs typeface="+mn-cs"/>
        </a:defRPr>
      </a:lvl5pPr>
      <a:lvl6pPr marL="1881172" indent="-171016" algn="l" defTabSz="684063" rtl="0" eaLnBrk="1" latinLnBrk="0" hangingPunct="1">
        <a:lnSpc>
          <a:spcPct val="90000"/>
        </a:lnSpc>
        <a:spcBef>
          <a:spcPts val="374"/>
        </a:spcBef>
        <a:buFont typeface="Arial" panose="020B0604020202020204" pitchFamily="34" charset="0"/>
        <a:buChar char="•"/>
        <a:defRPr kumimoji="1" sz="1347" kern="1200">
          <a:solidFill>
            <a:schemeClr val="tx1"/>
          </a:solidFill>
          <a:latin typeface="+mn-lt"/>
          <a:ea typeface="+mn-ea"/>
          <a:cs typeface="+mn-cs"/>
        </a:defRPr>
      </a:lvl6pPr>
      <a:lvl7pPr marL="2223204" indent="-171016" algn="l" defTabSz="684063" rtl="0" eaLnBrk="1" latinLnBrk="0" hangingPunct="1">
        <a:lnSpc>
          <a:spcPct val="90000"/>
        </a:lnSpc>
        <a:spcBef>
          <a:spcPts val="374"/>
        </a:spcBef>
        <a:buFont typeface="Arial" panose="020B0604020202020204" pitchFamily="34" charset="0"/>
        <a:buChar char="•"/>
        <a:defRPr kumimoji="1" sz="1347" kern="1200">
          <a:solidFill>
            <a:schemeClr val="tx1"/>
          </a:solidFill>
          <a:latin typeface="+mn-lt"/>
          <a:ea typeface="+mn-ea"/>
          <a:cs typeface="+mn-cs"/>
        </a:defRPr>
      </a:lvl7pPr>
      <a:lvl8pPr marL="2565235" indent="-171016" algn="l" defTabSz="684063" rtl="0" eaLnBrk="1" latinLnBrk="0" hangingPunct="1">
        <a:lnSpc>
          <a:spcPct val="90000"/>
        </a:lnSpc>
        <a:spcBef>
          <a:spcPts val="374"/>
        </a:spcBef>
        <a:buFont typeface="Arial" panose="020B0604020202020204" pitchFamily="34" charset="0"/>
        <a:buChar char="•"/>
        <a:defRPr kumimoji="1" sz="1347" kern="1200">
          <a:solidFill>
            <a:schemeClr val="tx1"/>
          </a:solidFill>
          <a:latin typeface="+mn-lt"/>
          <a:ea typeface="+mn-ea"/>
          <a:cs typeface="+mn-cs"/>
        </a:defRPr>
      </a:lvl8pPr>
      <a:lvl9pPr marL="2907266" indent="-171016" algn="l" defTabSz="684063" rtl="0" eaLnBrk="1" latinLnBrk="0" hangingPunct="1">
        <a:lnSpc>
          <a:spcPct val="90000"/>
        </a:lnSpc>
        <a:spcBef>
          <a:spcPts val="374"/>
        </a:spcBef>
        <a:buFont typeface="Arial" panose="020B0604020202020204" pitchFamily="34" charset="0"/>
        <a:buChar char="•"/>
        <a:defRPr kumimoji="1" sz="1347" kern="1200">
          <a:solidFill>
            <a:schemeClr val="tx1"/>
          </a:solidFill>
          <a:latin typeface="+mn-lt"/>
          <a:ea typeface="+mn-ea"/>
          <a:cs typeface="+mn-cs"/>
        </a:defRPr>
      </a:lvl9pPr>
    </p:bodyStyle>
    <p:otherStyle>
      <a:defPPr>
        <a:defRPr lang="en-US"/>
      </a:defPPr>
      <a:lvl1pPr marL="0" algn="l" defTabSz="684063" rtl="0" eaLnBrk="1" latinLnBrk="0" hangingPunct="1">
        <a:defRPr kumimoji="1" sz="1347" kern="1200">
          <a:solidFill>
            <a:schemeClr val="tx1"/>
          </a:solidFill>
          <a:latin typeface="+mn-lt"/>
          <a:ea typeface="+mn-ea"/>
          <a:cs typeface="+mn-cs"/>
        </a:defRPr>
      </a:lvl1pPr>
      <a:lvl2pPr marL="342031" algn="l" defTabSz="684063" rtl="0" eaLnBrk="1" latinLnBrk="0" hangingPunct="1">
        <a:defRPr kumimoji="1" sz="1347" kern="1200">
          <a:solidFill>
            <a:schemeClr val="tx1"/>
          </a:solidFill>
          <a:latin typeface="+mn-lt"/>
          <a:ea typeface="+mn-ea"/>
          <a:cs typeface="+mn-cs"/>
        </a:defRPr>
      </a:lvl2pPr>
      <a:lvl3pPr marL="684063" algn="l" defTabSz="684063" rtl="0" eaLnBrk="1" latinLnBrk="0" hangingPunct="1">
        <a:defRPr kumimoji="1" sz="1347" kern="1200">
          <a:solidFill>
            <a:schemeClr val="tx1"/>
          </a:solidFill>
          <a:latin typeface="+mn-lt"/>
          <a:ea typeface="+mn-ea"/>
          <a:cs typeface="+mn-cs"/>
        </a:defRPr>
      </a:lvl3pPr>
      <a:lvl4pPr marL="1026094" algn="l" defTabSz="684063" rtl="0" eaLnBrk="1" latinLnBrk="0" hangingPunct="1">
        <a:defRPr kumimoji="1" sz="1347" kern="1200">
          <a:solidFill>
            <a:schemeClr val="tx1"/>
          </a:solidFill>
          <a:latin typeface="+mn-lt"/>
          <a:ea typeface="+mn-ea"/>
          <a:cs typeface="+mn-cs"/>
        </a:defRPr>
      </a:lvl4pPr>
      <a:lvl5pPr marL="1368125" algn="l" defTabSz="684063" rtl="0" eaLnBrk="1" latinLnBrk="0" hangingPunct="1">
        <a:defRPr kumimoji="1" sz="1347" kern="1200">
          <a:solidFill>
            <a:schemeClr val="tx1"/>
          </a:solidFill>
          <a:latin typeface="+mn-lt"/>
          <a:ea typeface="+mn-ea"/>
          <a:cs typeface="+mn-cs"/>
        </a:defRPr>
      </a:lvl5pPr>
      <a:lvl6pPr marL="1710157" algn="l" defTabSz="684063" rtl="0" eaLnBrk="1" latinLnBrk="0" hangingPunct="1">
        <a:defRPr kumimoji="1" sz="1347" kern="1200">
          <a:solidFill>
            <a:schemeClr val="tx1"/>
          </a:solidFill>
          <a:latin typeface="+mn-lt"/>
          <a:ea typeface="+mn-ea"/>
          <a:cs typeface="+mn-cs"/>
        </a:defRPr>
      </a:lvl6pPr>
      <a:lvl7pPr marL="2052188" algn="l" defTabSz="684063" rtl="0" eaLnBrk="1" latinLnBrk="0" hangingPunct="1">
        <a:defRPr kumimoji="1" sz="1347" kern="1200">
          <a:solidFill>
            <a:schemeClr val="tx1"/>
          </a:solidFill>
          <a:latin typeface="+mn-lt"/>
          <a:ea typeface="+mn-ea"/>
          <a:cs typeface="+mn-cs"/>
        </a:defRPr>
      </a:lvl7pPr>
      <a:lvl8pPr marL="2394219" algn="l" defTabSz="684063" rtl="0" eaLnBrk="1" latinLnBrk="0" hangingPunct="1">
        <a:defRPr kumimoji="1" sz="1347" kern="1200">
          <a:solidFill>
            <a:schemeClr val="tx1"/>
          </a:solidFill>
          <a:latin typeface="+mn-lt"/>
          <a:ea typeface="+mn-ea"/>
          <a:cs typeface="+mn-cs"/>
        </a:defRPr>
      </a:lvl8pPr>
      <a:lvl9pPr marL="2736251" algn="l" defTabSz="684063" rtl="0" eaLnBrk="1" latinLnBrk="0" hangingPunct="1">
        <a:defRPr kumimoji="1" sz="13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apply.e-tumo.jp/pref-ibaraki-u/offer/offerList_detail?tempSeq=91458"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2C1A300D-A174-B8D9-B27D-68D8C6A0022F}"/>
              </a:ext>
            </a:extLst>
          </p:cNvPr>
          <p:cNvSpPr/>
          <p:nvPr/>
        </p:nvSpPr>
        <p:spPr>
          <a:xfrm>
            <a:off x="187396" y="168677"/>
            <a:ext cx="6465746" cy="96353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正方形/長方形 53">
            <a:extLst>
              <a:ext uri="{FF2B5EF4-FFF2-40B4-BE49-F238E27FC236}">
                <a16:creationId xmlns:a16="http://schemas.microsoft.com/office/drawing/2014/main" id="{847DF0EA-1CFD-0657-A570-99EF922840AE}"/>
              </a:ext>
            </a:extLst>
          </p:cNvPr>
          <p:cNvSpPr/>
          <p:nvPr/>
        </p:nvSpPr>
        <p:spPr>
          <a:xfrm>
            <a:off x="273585" y="7572984"/>
            <a:ext cx="6126215" cy="254044"/>
          </a:xfrm>
          <a:prstGeom prst="rect">
            <a:avLst/>
          </a:prstGeom>
        </p:spPr>
        <p:txBody>
          <a:bodyPr wrap="square">
            <a:spAutoFit/>
          </a:bodyPr>
          <a:lstStyle/>
          <a:p>
            <a:pPr defTabSz="822746">
              <a:defRPr/>
            </a:pPr>
            <a:r>
              <a:rPr kumimoji="1" lang="en-US" altLang="ja-JP" sz="105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5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ご記入いただきましたメールアドレスに事務局よりご案内をお送りいたします。</a:t>
            </a:r>
            <a:endParaRPr kumimoji="1" lang="ja-JP" altLang="ja-JP" sz="105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6" name="正方形/長方形 65"/>
          <p:cNvSpPr/>
          <p:nvPr/>
        </p:nvSpPr>
        <p:spPr>
          <a:xfrm>
            <a:off x="427189" y="596582"/>
            <a:ext cx="6027768" cy="638571"/>
          </a:xfrm>
          <a:prstGeom prst="rect">
            <a:avLst/>
          </a:prstGeom>
          <a:solidFill>
            <a:schemeClr val="bg1"/>
          </a:solidFill>
          <a:ln w="0">
            <a:solidFill>
              <a:schemeClr val="bg1">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746">
              <a:defRPr/>
            </a:pPr>
            <a:endParaRPr kumimoji="1" lang="ja-JP" altLang="en-US" sz="1701" dirty="0">
              <a:solidFill>
                <a:prstClr val="black"/>
              </a:solidFill>
              <a:latin typeface="Meiryo UI" panose="020B0604030504040204" pitchFamily="50" charset="-128"/>
              <a:ea typeface="Meiryo UI" panose="020B0604030504040204" pitchFamily="50" charset="-128"/>
            </a:endParaRPr>
          </a:p>
        </p:txBody>
      </p:sp>
      <p:sp>
        <p:nvSpPr>
          <p:cNvPr id="2" name="テキスト ボックス 1"/>
          <p:cNvSpPr txBox="1"/>
          <p:nvPr/>
        </p:nvSpPr>
        <p:spPr>
          <a:xfrm>
            <a:off x="1497705" y="657491"/>
            <a:ext cx="3845129" cy="469680"/>
          </a:xfrm>
          <a:prstGeom prst="rect">
            <a:avLst/>
          </a:prstGeom>
          <a:noFill/>
        </p:spPr>
        <p:txBody>
          <a:bodyPr wrap="square" rtlCol="0">
            <a:spAutoFit/>
          </a:bodyPr>
          <a:lstStyle/>
          <a:p>
            <a:pPr algn="ctr" defTabSz="822746">
              <a:defRPr/>
            </a:pPr>
            <a:r>
              <a:rPr kumimoji="1" lang="en-US" altLang="ja-JP" sz="2452" b="1" dirty="0">
                <a:solidFill>
                  <a:prstClr val="black"/>
                </a:solidFill>
                <a:latin typeface="Meiryo UI" panose="020B0604030504040204" pitchFamily="50" charset="-128"/>
                <a:ea typeface="Meiryo UI" panose="020B0604030504040204" pitchFamily="50" charset="-128"/>
              </a:rPr>
              <a:t>Web</a:t>
            </a:r>
            <a:r>
              <a:rPr kumimoji="1" lang="ja-JP" altLang="en-US" sz="2452" b="1" dirty="0">
                <a:solidFill>
                  <a:prstClr val="black"/>
                </a:solidFill>
                <a:latin typeface="Meiryo UI" panose="020B0604030504040204" pitchFamily="50" charset="-128"/>
                <a:ea typeface="Meiryo UI" panose="020B0604030504040204" pitchFamily="50" charset="-128"/>
              </a:rPr>
              <a:t> 見本市</a:t>
            </a:r>
            <a:r>
              <a:rPr kumimoji="1" lang="en-US" altLang="ja-JP" sz="2452" b="1" dirty="0">
                <a:solidFill>
                  <a:prstClr val="black"/>
                </a:solidFill>
                <a:latin typeface="Meiryo UI" panose="020B0604030504040204" pitchFamily="50" charset="-128"/>
                <a:ea typeface="Meiryo UI" panose="020B0604030504040204" pitchFamily="50" charset="-128"/>
              </a:rPr>
              <a:t>2026</a:t>
            </a:r>
          </a:p>
        </p:txBody>
      </p:sp>
      <p:sp>
        <p:nvSpPr>
          <p:cNvPr id="5" name="テキスト ボックス 4">
            <a:extLst>
              <a:ext uri="{FF2B5EF4-FFF2-40B4-BE49-F238E27FC236}">
                <a16:creationId xmlns:a16="http://schemas.microsoft.com/office/drawing/2014/main" id="{8DE3176B-28DE-9E7C-DA71-A466CD7531A1}"/>
              </a:ext>
            </a:extLst>
          </p:cNvPr>
          <p:cNvSpPr txBox="1"/>
          <p:nvPr/>
        </p:nvSpPr>
        <p:spPr>
          <a:xfrm>
            <a:off x="187396" y="308223"/>
            <a:ext cx="3232874" cy="280974"/>
          </a:xfrm>
          <a:prstGeom prst="rect">
            <a:avLst/>
          </a:prstGeom>
          <a:noFill/>
        </p:spPr>
        <p:txBody>
          <a:bodyPr wrap="square">
            <a:spAutoFit/>
          </a:bodyPr>
          <a:lstStyle/>
          <a:p>
            <a:pPr defTabSz="822746">
              <a:defRPr/>
            </a:pPr>
            <a:r>
              <a:rPr kumimoji="1" lang="ja-JP" altLang="en-US" sz="1226" dirty="0">
                <a:solidFill>
                  <a:prstClr val="black"/>
                </a:solidFill>
                <a:latin typeface="Meiryo UI" panose="020B0604030504040204" pitchFamily="50" charset="-128"/>
                <a:ea typeface="Meiryo UI" panose="020B0604030504040204" pitchFamily="50" charset="-128"/>
              </a:rPr>
              <a:t>茨城県産業技術イノベーションセンター</a:t>
            </a:r>
            <a:endParaRPr kumimoji="1" lang="ja-JP" altLang="en-US" sz="1226" dirty="0">
              <a:solidFill>
                <a:prstClr val="black"/>
              </a:solidFill>
              <a:latin typeface="Calibri" panose="020F0502020204030204"/>
              <a:ea typeface="ＭＳ Ｐゴシック" panose="020B0600070205080204" pitchFamily="50" charset="-128"/>
            </a:endParaRPr>
          </a:p>
        </p:txBody>
      </p:sp>
      <p:graphicFrame>
        <p:nvGraphicFramePr>
          <p:cNvPr id="12" name="表 12">
            <a:extLst>
              <a:ext uri="{FF2B5EF4-FFF2-40B4-BE49-F238E27FC236}">
                <a16:creationId xmlns:a16="http://schemas.microsoft.com/office/drawing/2014/main" id="{57805571-38AC-969B-F3F9-63AC69CA57FC}"/>
              </a:ext>
            </a:extLst>
          </p:cNvPr>
          <p:cNvGraphicFramePr>
            <a:graphicFrameLocks noGrp="1"/>
          </p:cNvGraphicFramePr>
          <p:nvPr/>
        </p:nvGraphicFramePr>
        <p:xfrm>
          <a:off x="239179" y="4494008"/>
          <a:ext cx="6341875" cy="2994669"/>
        </p:xfrm>
        <a:graphic>
          <a:graphicData uri="http://schemas.openxmlformats.org/drawingml/2006/table">
            <a:tbl>
              <a:tblPr firstRow="1" bandRow="1">
                <a:tableStyleId>{5940675A-B579-460E-94D1-54222C63F5DA}</a:tableStyleId>
              </a:tblPr>
              <a:tblGrid>
                <a:gridCol w="1609595">
                  <a:extLst>
                    <a:ext uri="{9D8B030D-6E8A-4147-A177-3AD203B41FA5}">
                      <a16:colId xmlns:a16="http://schemas.microsoft.com/office/drawing/2014/main" val="1123290786"/>
                    </a:ext>
                  </a:extLst>
                </a:gridCol>
                <a:gridCol w="4732280">
                  <a:extLst>
                    <a:ext uri="{9D8B030D-6E8A-4147-A177-3AD203B41FA5}">
                      <a16:colId xmlns:a16="http://schemas.microsoft.com/office/drawing/2014/main" val="72377581"/>
                    </a:ext>
                  </a:extLst>
                </a:gridCol>
              </a:tblGrid>
              <a:tr h="332741">
                <a:tc>
                  <a:txBody>
                    <a:bodyPr/>
                    <a:lstStyle/>
                    <a:p>
                      <a:pPr algn="ctr"/>
                      <a:r>
                        <a:rPr kumimoji="1" lang="ja-JP" altLang="en-US" sz="1200" dirty="0">
                          <a:latin typeface="メイリオ" panose="020B0604030504040204" pitchFamily="50" charset="-128"/>
                          <a:ea typeface="メイリオ" panose="020B0604030504040204" pitchFamily="50" charset="-128"/>
                        </a:rPr>
                        <a:t>会社・団体名</a:t>
                      </a:r>
                    </a:p>
                  </a:txBody>
                  <a:tcPr marL="80068" marR="80068" marT="40034" marB="40034" anchor="ctr">
                    <a:lnL w="19050" cap="flat" cmpd="sng" algn="ctr">
                      <a:solidFill>
                        <a:schemeClr val="accent5">
                          <a:lumMod val="75000"/>
                        </a:schemeClr>
                      </a:solidFill>
                      <a:prstDash val="solid"/>
                      <a:round/>
                      <a:headEnd type="none" w="med" len="med"/>
                      <a:tailEnd type="none" w="med" len="med"/>
                    </a:lnL>
                    <a:lnR w="19050" cap="flat" cmpd="sng" algn="ctr">
                      <a:solidFill>
                        <a:schemeClr val="accent5">
                          <a:lumMod val="75000"/>
                        </a:schemeClr>
                      </a:solidFill>
                      <a:prstDash val="solid"/>
                      <a:round/>
                      <a:headEnd type="none" w="med" len="med"/>
                      <a:tailEnd type="none" w="med" len="med"/>
                    </a:lnR>
                    <a:lnT w="19050" cap="flat" cmpd="sng" algn="ctr">
                      <a:solidFill>
                        <a:schemeClr val="accent5">
                          <a:lumMod val="75000"/>
                        </a:schemeClr>
                      </a:solidFill>
                      <a:prstDash val="solid"/>
                      <a:round/>
                      <a:headEnd type="none" w="med" len="med"/>
                      <a:tailEnd type="none" w="med" len="med"/>
                    </a:lnT>
                    <a:lnB w="19050" cap="flat" cmpd="sng" algn="ctr">
                      <a:solidFill>
                        <a:schemeClr val="accent5">
                          <a:lumMod val="75000"/>
                        </a:schemeClr>
                      </a:solidFill>
                      <a:prstDash val="solid"/>
                      <a:round/>
                      <a:headEnd type="none" w="med" len="med"/>
                      <a:tailEnd type="none" w="med" len="med"/>
                    </a:lnB>
                    <a:solidFill>
                      <a:schemeClr val="bg1"/>
                    </a:solidFill>
                  </a:tcPr>
                </a:tc>
                <a:tc>
                  <a:txBody>
                    <a:bodyPr/>
                    <a:lstStyle/>
                    <a:p>
                      <a:endParaRPr kumimoji="1" lang="ja-JP" altLang="en-US" sz="1200" dirty="0">
                        <a:latin typeface="メイリオ" panose="020B0604030504040204" pitchFamily="50" charset="-128"/>
                        <a:ea typeface="メイリオ" panose="020B0604030504040204" pitchFamily="50" charset="-128"/>
                      </a:endParaRPr>
                    </a:p>
                  </a:txBody>
                  <a:tcPr marL="80068" marR="80068" marT="40034" marB="40034" anchor="ctr">
                    <a:lnL w="19050" cap="flat" cmpd="sng" algn="ctr">
                      <a:solidFill>
                        <a:schemeClr val="accent5">
                          <a:lumMod val="75000"/>
                        </a:schemeClr>
                      </a:solidFill>
                      <a:prstDash val="solid"/>
                      <a:round/>
                      <a:headEnd type="none" w="med" len="med"/>
                      <a:tailEnd type="none" w="med" len="med"/>
                    </a:lnL>
                    <a:lnR w="19050" cap="flat" cmpd="sng" algn="ctr">
                      <a:solidFill>
                        <a:schemeClr val="accent5">
                          <a:lumMod val="75000"/>
                        </a:schemeClr>
                      </a:solidFill>
                      <a:prstDash val="solid"/>
                      <a:round/>
                      <a:headEnd type="none" w="med" len="med"/>
                      <a:tailEnd type="none" w="med" len="med"/>
                    </a:lnR>
                    <a:lnT w="19050" cap="flat" cmpd="sng" algn="ctr">
                      <a:solidFill>
                        <a:schemeClr val="accent5">
                          <a:lumMod val="75000"/>
                        </a:schemeClr>
                      </a:solidFill>
                      <a:prstDash val="solid"/>
                      <a:round/>
                      <a:headEnd type="none" w="med" len="med"/>
                      <a:tailEnd type="none" w="med" len="med"/>
                    </a:lnT>
                    <a:lnB w="19050" cap="flat" cmpd="sng" algn="ctr">
                      <a:solidFill>
                        <a:schemeClr val="accent5">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22290125"/>
                  </a:ext>
                </a:extLst>
              </a:tr>
              <a:tr h="332741">
                <a:tc>
                  <a:txBody>
                    <a:bodyPr/>
                    <a:lstStyle/>
                    <a:p>
                      <a:pPr algn="ctr"/>
                      <a:r>
                        <a:rPr kumimoji="1" lang="ja-JP" altLang="en-US" sz="1200" dirty="0">
                          <a:latin typeface="メイリオ" panose="020B0604030504040204" pitchFamily="50" charset="-128"/>
                          <a:ea typeface="メイリオ" panose="020B0604030504040204" pitchFamily="50" charset="-128"/>
                        </a:rPr>
                        <a:t>住　　　所</a:t>
                      </a:r>
                    </a:p>
                  </a:txBody>
                  <a:tcPr marL="80068" marR="80068" marT="40034" marB="40034" anchor="ctr">
                    <a:lnL w="19050" cap="flat" cmpd="sng" algn="ctr">
                      <a:solidFill>
                        <a:schemeClr val="accent5">
                          <a:lumMod val="75000"/>
                        </a:schemeClr>
                      </a:solidFill>
                      <a:prstDash val="solid"/>
                      <a:round/>
                      <a:headEnd type="none" w="med" len="med"/>
                      <a:tailEnd type="none" w="med" len="med"/>
                    </a:lnL>
                    <a:lnR w="19050" cap="flat" cmpd="sng" algn="ctr">
                      <a:solidFill>
                        <a:schemeClr val="accent5">
                          <a:lumMod val="75000"/>
                        </a:schemeClr>
                      </a:solidFill>
                      <a:prstDash val="solid"/>
                      <a:round/>
                      <a:headEnd type="none" w="med" len="med"/>
                      <a:tailEnd type="none" w="med" len="med"/>
                    </a:lnR>
                    <a:lnT w="19050" cap="flat" cmpd="sng" algn="ctr">
                      <a:solidFill>
                        <a:schemeClr val="accent5">
                          <a:lumMod val="75000"/>
                        </a:schemeClr>
                      </a:solidFill>
                      <a:prstDash val="solid"/>
                      <a:round/>
                      <a:headEnd type="none" w="med" len="med"/>
                      <a:tailEnd type="none" w="med" len="med"/>
                    </a:lnT>
                    <a:lnB w="19050" cap="flat" cmpd="sng" algn="ctr">
                      <a:solidFill>
                        <a:schemeClr val="accent5">
                          <a:lumMod val="75000"/>
                        </a:schemeClr>
                      </a:solidFill>
                      <a:prstDash val="solid"/>
                      <a:round/>
                      <a:headEnd type="none" w="med" len="med"/>
                      <a:tailEnd type="none" w="med" len="med"/>
                    </a:lnB>
                    <a:solidFill>
                      <a:schemeClr val="bg1"/>
                    </a:solidFill>
                  </a:tcPr>
                </a:tc>
                <a:tc>
                  <a:txBody>
                    <a:bodyPr/>
                    <a:lstStyle/>
                    <a:p>
                      <a:endParaRPr kumimoji="1" lang="ja-JP" altLang="en-US" sz="1200" dirty="0">
                        <a:latin typeface="メイリオ" panose="020B0604030504040204" pitchFamily="50" charset="-128"/>
                        <a:ea typeface="メイリオ" panose="020B0604030504040204" pitchFamily="50" charset="-128"/>
                      </a:endParaRPr>
                    </a:p>
                  </a:txBody>
                  <a:tcPr marL="80068" marR="80068" marT="40034" marB="40034" anchor="ctr">
                    <a:lnL w="19050" cap="flat" cmpd="sng" algn="ctr">
                      <a:solidFill>
                        <a:schemeClr val="accent5">
                          <a:lumMod val="75000"/>
                        </a:schemeClr>
                      </a:solidFill>
                      <a:prstDash val="solid"/>
                      <a:round/>
                      <a:headEnd type="none" w="med" len="med"/>
                      <a:tailEnd type="none" w="med" len="med"/>
                    </a:lnL>
                    <a:lnR w="19050" cap="flat" cmpd="sng" algn="ctr">
                      <a:solidFill>
                        <a:schemeClr val="accent5">
                          <a:lumMod val="75000"/>
                        </a:schemeClr>
                      </a:solidFill>
                      <a:prstDash val="solid"/>
                      <a:round/>
                      <a:headEnd type="none" w="med" len="med"/>
                      <a:tailEnd type="none" w="med" len="med"/>
                    </a:lnR>
                    <a:lnT w="19050" cap="flat" cmpd="sng" algn="ctr">
                      <a:solidFill>
                        <a:schemeClr val="accent5">
                          <a:lumMod val="75000"/>
                        </a:schemeClr>
                      </a:solidFill>
                      <a:prstDash val="solid"/>
                      <a:round/>
                      <a:headEnd type="none" w="med" len="med"/>
                      <a:tailEnd type="none" w="med" len="med"/>
                    </a:lnT>
                    <a:lnB w="19050" cap="flat" cmpd="sng" algn="ctr">
                      <a:solidFill>
                        <a:schemeClr val="accent5">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23808761"/>
                  </a:ext>
                </a:extLst>
              </a:tr>
              <a:tr h="332741">
                <a:tc rowSpan="2">
                  <a:txBody>
                    <a:bodyPr/>
                    <a:lstStyle/>
                    <a:p>
                      <a:pPr algn="ctr"/>
                      <a:r>
                        <a:rPr kumimoji="1" lang="ja-JP" altLang="en-US" sz="1200" dirty="0">
                          <a:latin typeface="メイリオ" panose="020B0604030504040204" pitchFamily="50" charset="-128"/>
                          <a:ea typeface="メイリオ" panose="020B0604030504040204" pitchFamily="50" charset="-128"/>
                        </a:rPr>
                        <a:t>参加者①</a:t>
                      </a:r>
                      <a:endParaRPr kumimoji="1" lang="en-US" altLang="ja-JP" sz="1200" dirty="0">
                        <a:latin typeface="メイリオ" panose="020B0604030504040204" pitchFamily="50" charset="-128"/>
                        <a:ea typeface="メイリオ" panose="020B0604030504040204" pitchFamily="50" charset="-128"/>
                      </a:endParaRPr>
                    </a:p>
                    <a:p>
                      <a:pPr algn="l"/>
                      <a:r>
                        <a:rPr kumimoji="1" lang="ja-JP" altLang="en-US" sz="1100" dirty="0">
                          <a:latin typeface="メイリオ" panose="020B0604030504040204" pitchFamily="50" charset="-128"/>
                          <a:ea typeface="メイリオ" panose="020B0604030504040204" pitchFamily="50" charset="-128"/>
                        </a:rPr>
                        <a:t>（部署・役職／氏名／</a:t>
                      </a:r>
                      <a:endParaRPr kumimoji="1" lang="en-US" altLang="ja-JP" sz="1100" dirty="0">
                        <a:latin typeface="メイリオ" panose="020B0604030504040204" pitchFamily="50" charset="-128"/>
                        <a:ea typeface="メイリオ" panose="020B0604030504040204" pitchFamily="50" charset="-128"/>
                      </a:endParaRPr>
                    </a:p>
                    <a:p>
                      <a:pPr algn="ctr"/>
                      <a:r>
                        <a:rPr kumimoji="1" lang="ja-JP" altLang="en-US" sz="1100" dirty="0">
                          <a:latin typeface="メイリオ" panose="020B0604030504040204" pitchFamily="50" charset="-128"/>
                          <a:ea typeface="メイリオ" panose="020B0604030504040204" pitchFamily="50" charset="-128"/>
                        </a:rPr>
                        <a:t>メールアドレス）</a:t>
                      </a:r>
                    </a:p>
                  </a:txBody>
                  <a:tcPr marL="80068" marR="80068" marT="40034" marB="40034" anchor="ctr">
                    <a:lnL w="19050" cap="flat" cmpd="sng" algn="ctr">
                      <a:solidFill>
                        <a:schemeClr val="accent5">
                          <a:lumMod val="75000"/>
                        </a:schemeClr>
                      </a:solidFill>
                      <a:prstDash val="solid"/>
                      <a:round/>
                      <a:headEnd type="none" w="med" len="med"/>
                      <a:tailEnd type="none" w="med" len="med"/>
                    </a:lnL>
                    <a:lnR w="19050" cap="flat" cmpd="sng" algn="ctr">
                      <a:solidFill>
                        <a:schemeClr val="accent5">
                          <a:lumMod val="75000"/>
                        </a:schemeClr>
                      </a:solidFill>
                      <a:prstDash val="solid"/>
                      <a:round/>
                      <a:headEnd type="none" w="med" len="med"/>
                      <a:tailEnd type="none" w="med" len="med"/>
                    </a:lnR>
                    <a:lnT w="19050" cap="flat" cmpd="sng" algn="ctr">
                      <a:solidFill>
                        <a:schemeClr val="accent5">
                          <a:lumMod val="75000"/>
                        </a:schemeClr>
                      </a:solidFill>
                      <a:prstDash val="solid"/>
                      <a:round/>
                      <a:headEnd type="none" w="med" len="med"/>
                      <a:tailEnd type="none" w="med" len="med"/>
                    </a:lnT>
                    <a:lnB w="19050" cap="flat" cmpd="sng" algn="ctr">
                      <a:solidFill>
                        <a:schemeClr val="accent5">
                          <a:lumMod val="75000"/>
                        </a:schemeClr>
                      </a:solidFill>
                      <a:prstDash val="solid"/>
                      <a:round/>
                      <a:headEnd type="none" w="med" len="med"/>
                      <a:tailEnd type="none" w="med" len="med"/>
                    </a:lnB>
                    <a:solidFill>
                      <a:schemeClr val="bg1"/>
                    </a:solidFill>
                  </a:tcPr>
                </a:tc>
                <a:tc>
                  <a:txBody>
                    <a:bodyPr/>
                    <a:lstStyle/>
                    <a:p>
                      <a:r>
                        <a:rPr kumimoji="1" lang="ja-JP" altLang="en-US" sz="1100" dirty="0">
                          <a:solidFill>
                            <a:schemeClr val="bg1">
                              <a:lumMod val="50000"/>
                            </a:schemeClr>
                          </a:solidFill>
                          <a:latin typeface="メイリオ" panose="020B0604030504040204" pitchFamily="50" charset="-128"/>
                          <a:ea typeface="メイリオ" panose="020B0604030504040204" pitchFamily="50" charset="-128"/>
                        </a:rPr>
                        <a:t>（部署・役職）　　　　　　　　　　（氏名）</a:t>
                      </a:r>
                    </a:p>
                  </a:txBody>
                  <a:tcPr marL="80068" marR="80068" marT="40034" marB="40034">
                    <a:lnL w="19050" cap="flat" cmpd="sng" algn="ctr">
                      <a:solidFill>
                        <a:schemeClr val="accent5">
                          <a:lumMod val="75000"/>
                        </a:schemeClr>
                      </a:solidFill>
                      <a:prstDash val="solid"/>
                      <a:round/>
                      <a:headEnd type="none" w="med" len="med"/>
                      <a:tailEnd type="none" w="med" len="med"/>
                    </a:lnL>
                    <a:lnR w="19050" cap="flat" cmpd="sng" algn="ctr">
                      <a:solidFill>
                        <a:schemeClr val="accent5">
                          <a:lumMod val="75000"/>
                        </a:schemeClr>
                      </a:solidFill>
                      <a:prstDash val="solid"/>
                      <a:round/>
                      <a:headEnd type="none" w="med" len="med"/>
                      <a:tailEnd type="none" w="med" len="med"/>
                    </a:lnR>
                    <a:lnT w="19050" cap="flat" cmpd="sng" algn="ctr">
                      <a:solidFill>
                        <a:schemeClr val="accent5">
                          <a:lumMod val="75000"/>
                        </a:schemeClr>
                      </a:solidFill>
                      <a:prstDash val="solid"/>
                      <a:round/>
                      <a:headEnd type="none" w="med" len="med"/>
                      <a:tailEnd type="none" w="med" len="med"/>
                    </a:lnT>
                    <a:lnB w="19050" cap="flat" cmpd="sng" algn="ctr">
                      <a:solidFill>
                        <a:schemeClr val="accent5">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05340033"/>
                  </a:ext>
                </a:extLst>
              </a:tr>
              <a:tr h="332741">
                <a:tc vMerge="1">
                  <a:txBody>
                    <a:bodyPr/>
                    <a:lstStyle/>
                    <a:p>
                      <a:pPr algn="ct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100" dirty="0">
                          <a:solidFill>
                            <a:schemeClr val="bg1">
                              <a:lumMod val="50000"/>
                            </a:schemeClr>
                          </a:solidFill>
                          <a:latin typeface="メイリオ" panose="020B0604030504040204" pitchFamily="50" charset="-128"/>
                          <a:ea typeface="メイリオ" panose="020B0604030504040204" pitchFamily="50" charset="-128"/>
                        </a:rPr>
                        <a:t>（メール）</a:t>
                      </a:r>
                    </a:p>
                  </a:txBody>
                  <a:tcPr marL="80068" marR="80068" marT="40034" marB="40034">
                    <a:lnL w="19050" cap="flat" cmpd="sng" algn="ctr">
                      <a:solidFill>
                        <a:schemeClr val="accent5">
                          <a:lumMod val="75000"/>
                        </a:schemeClr>
                      </a:solidFill>
                      <a:prstDash val="solid"/>
                      <a:round/>
                      <a:headEnd type="none" w="med" len="med"/>
                      <a:tailEnd type="none" w="med" len="med"/>
                    </a:lnL>
                    <a:lnR w="19050" cap="flat" cmpd="sng" algn="ctr">
                      <a:solidFill>
                        <a:schemeClr val="accent5">
                          <a:lumMod val="75000"/>
                        </a:schemeClr>
                      </a:solidFill>
                      <a:prstDash val="solid"/>
                      <a:round/>
                      <a:headEnd type="none" w="med" len="med"/>
                      <a:tailEnd type="none" w="med" len="med"/>
                    </a:lnR>
                    <a:lnT w="19050" cap="flat" cmpd="sng" algn="ctr">
                      <a:solidFill>
                        <a:schemeClr val="accent5">
                          <a:lumMod val="75000"/>
                        </a:schemeClr>
                      </a:solidFill>
                      <a:prstDash val="solid"/>
                      <a:round/>
                      <a:headEnd type="none" w="med" len="med"/>
                      <a:tailEnd type="none" w="med" len="med"/>
                    </a:lnT>
                    <a:lnB w="19050" cap="flat" cmpd="sng" algn="ctr">
                      <a:solidFill>
                        <a:schemeClr val="accent5">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61345020"/>
                  </a:ext>
                </a:extLst>
              </a:tr>
              <a:tr h="332741">
                <a:tc rowSpan="2">
                  <a:txBody>
                    <a:bodyPr/>
                    <a:lstStyle/>
                    <a:p>
                      <a:pPr algn="ctr"/>
                      <a:r>
                        <a:rPr kumimoji="1" lang="ja-JP" altLang="en-US" sz="1200" dirty="0">
                          <a:latin typeface="メイリオ" panose="020B0604030504040204" pitchFamily="50" charset="-128"/>
                          <a:ea typeface="メイリオ" panose="020B0604030504040204" pitchFamily="50" charset="-128"/>
                        </a:rPr>
                        <a:t>参加者②</a:t>
                      </a:r>
                      <a:endParaRPr kumimoji="1" lang="en-US" altLang="ja-JP" sz="1200" dirty="0">
                        <a:latin typeface="メイリオ" panose="020B0604030504040204" pitchFamily="50" charset="-128"/>
                        <a:ea typeface="メイリオ" panose="020B0604030504040204" pitchFamily="50" charset="-128"/>
                      </a:endParaRPr>
                    </a:p>
                    <a:p>
                      <a:pPr algn="l"/>
                      <a:r>
                        <a:rPr kumimoji="1" lang="ja-JP" altLang="en-US" sz="1100" dirty="0">
                          <a:latin typeface="メイリオ" panose="020B0604030504040204" pitchFamily="50" charset="-128"/>
                          <a:ea typeface="メイリオ" panose="020B0604030504040204" pitchFamily="50" charset="-128"/>
                        </a:rPr>
                        <a:t>（部署・役職／氏名／</a:t>
                      </a:r>
                      <a:endParaRPr kumimoji="1" lang="en-US" altLang="ja-JP" sz="1100" dirty="0">
                        <a:latin typeface="メイリオ" panose="020B0604030504040204" pitchFamily="50" charset="-128"/>
                        <a:ea typeface="メイリオ" panose="020B0604030504040204" pitchFamily="50" charset="-128"/>
                      </a:endParaRPr>
                    </a:p>
                    <a:p>
                      <a:pPr algn="ctr"/>
                      <a:r>
                        <a:rPr kumimoji="1" lang="ja-JP" altLang="en-US" sz="1100" dirty="0">
                          <a:latin typeface="メイリオ" panose="020B0604030504040204" pitchFamily="50" charset="-128"/>
                          <a:ea typeface="メイリオ" panose="020B0604030504040204" pitchFamily="50" charset="-128"/>
                        </a:rPr>
                        <a:t>メールアドレス）</a:t>
                      </a:r>
                    </a:p>
                  </a:txBody>
                  <a:tcPr marL="80068" marR="80068" marT="40034" marB="40034" anchor="ctr">
                    <a:lnL w="19050" cap="flat" cmpd="sng" algn="ctr">
                      <a:solidFill>
                        <a:schemeClr val="accent5">
                          <a:lumMod val="75000"/>
                        </a:schemeClr>
                      </a:solidFill>
                      <a:prstDash val="solid"/>
                      <a:round/>
                      <a:headEnd type="none" w="med" len="med"/>
                      <a:tailEnd type="none" w="med" len="med"/>
                    </a:lnL>
                    <a:lnR w="19050" cap="flat" cmpd="sng" algn="ctr">
                      <a:solidFill>
                        <a:schemeClr val="accent5">
                          <a:lumMod val="75000"/>
                        </a:schemeClr>
                      </a:solidFill>
                      <a:prstDash val="solid"/>
                      <a:round/>
                      <a:headEnd type="none" w="med" len="med"/>
                      <a:tailEnd type="none" w="med" len="med"/>
                    </a:lnR>
                    <a:lnT w="19050" cap="flat" cmpd="sng" algn="ctr">
                      <a:solidFill>
                        <a:schemeClr val="accent5">
                          <a:lumMod val="75000"/>
                        </a:schemeClr>
                      </a:solidFill>
                      <a:prstDash val="solid"/>
                      <a:round/>
                      <a:headEnd type="none" w="med" len="med"/>
                      <a:tailEnd type="none" w="med" len="med"/>
                    </a:lnT>
                    <a:lnB w="19050" cap="flat" cmpd="sng" algn="ctr">
                      <a:solidFill>
                        <a:schemeClr val="accent5">
                          <a:lumMod val="75000"/>
                        </a:schemeClr>
                      </a:solidFill>
                      <a:prstDash val="solid"/>
                      <a:round/>
                      <a:headEnd type="none" w="med" len="med"/>
                      <a:tailEnd type="none" w="med" len="med"/>
                    </a:lnB>
                    <a:solidFill>
                      <a:schemeClr val="bg1"/>
                    </a:solidFill>
                  </a:tcPr>
                </a:tc>
                <a:tc>
                  <a:txBody>
                    <a:bodyPr/>
                    <a:lstStyle/>
                    <a:p>
                      <a:r>
                        <a:rPr kumimoji="1" lang="ja-JP" altLang="en-US" sz="1100" dirty="0">
                          <a:solidFill>
                            <a:schemeClr val="bg1">
                              <a:lumMod val="50000"/>
                            </a:schemeClr>
                          </a:solidFill>
                          <a:latin typeface="メイリオ" panose="020B0604030504040204" pitchFamily="50" charset="-128"/>
                          <a:ea typeface="メイリオ" panose="020B0604030504040204" pitchFamily="50" charset="-128"/>
                        </a:rPr>
                        <a:t>（部署・役職）　　　　　　　　　　（氏名）</a:t>
                      </a:r>
                    </a:p>
                  </a:txBody>
                  <a:tcPr marL="80068" marR="80068" marT="40034" marB="40034">
                    <a:lnL w="19050" cap="flat" cmpd="sng" algn="ctr">
                      <a:solidFill>
                        <a:schemeClr val="accent5">
                          <a:lumMod val="75000"/>
                        </a:schemeClr>
                      </a:solidFill>
                      <a:prstDash val="solid"/>
                      <a:round/>
                      <a:headEnd type="none" w="med" len="med"/>
                      <a:tailEnd type="none" w="med" len="med"/>
                    </a:lnL>
                    <a:lnR w="19050" cap="flat" cmpd="sng" algn="ctr">
                      <a:solidFill>
                        <a:schemeClr val="accent5">
                          <a:lumMod val="75000"/>
                        </a:schemeClr>
                      </a:solidFill>
                      <a:prstDash val="solid"/>
                      <a:round/>
                      <a:headEnd type="none" w="med" len="med"/>
                      <a:tailEnd type="none" w="med" len="med"/>
                    </a:lnR>
                    <a:lnT w="19050" cap="flat" cmpd="sng" algn="ctr">
                      <a:solidFill>
                        <a:schemeClr val="accent5">
                          <a:lumMod val="75000"/>
                        </a:schemeClr>
                      </a:solidFill>
                      <a:prstDash val="solid"/>
                      <a:round/>
                      <a:headEnd type="none" w="med" len="med"/>
                      <a:tailEnd type="none" w="med" len="med"/>
                    </a:lnT>
                    <a:lnB w="19050" cap="flat" cmpd="sng" algn="ctr">
                      <a:solidFill>
                        <a:schemeClr val="accent5">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79819898"/>
                  </a:ext>
                </a:extLst>
              </a:tr>
              <a:tr h="332741">
                <a:tc vMerge="1">
                  <a:txBody>
                    <a:bodyPr/>
                    <a:lstStyle/>
                    <a:p>
                      <a:pPr algn="ct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100" dirty="0">
                          <a:solidFill>
                            <a:schemeClr val="bg1">
                              <a:lumMod val="50000"/>
                            </a:schemeClr>
                          </a:solidFill>
                          <a:latin typeface="メイリオ" panose="020B0604030504040204" pitchFamily="50" charset="-128"/>
                          <a:ea typeface="メイリオ" panose="020B0604030504040204" pitchFamily="50" charset="-128"/>
                        </a:rPr>
                        <a:t>（メール）</a:t>
                      </a:r>
                    </a:p>
                  </a:txBody>
                  <a:tcPr marL="80068" marR="80068" marT="40034" marB="40034">
                    <a:lnL w="19050" cap="flat" cmpd="sng" algn="ctr">
                      <a:solidFill>
                        <a:schemeClr val="accent5">
                          <a:lumMod val="75000"/>
                        </a:schemeClr>
                      </a:solidFill>
                      <a:prstDash val="solid"/>
                      <a:round/>
                      <a:headEnd type="none" w="med" len="med"/>
                      <a:tailEnd type="none" w="med" len="med"/>
                    </a:lnL>
                    <a:lnR w="19050" cap="flat" cmpd="sng" algn="ctr">
                      <a:solidFill>
                        <a:schemeClr val="accent5">
                          <a:lumMod val="75000"/>
                        </a:schemeClr>
                      </a:solidFill>
                      <a:prstDash val="solid"/>
                      <a:round/>
                      <a:headEnd type="none" w="med" len="med"/>
                      <a:tailEnd type="none" w="med" len="med"/>
                    </a:lnR>
                    <a:lnT w="19050" cap="flat" cmpd="sng" algn="ctr">
                      <a:solidFill>
                        <a:schemeClr val="accent5">
                          <a:lumMod val="75000"/>
                        </a:schemeClr>
                      </a:solidFill>
                      <a:prstDash val="solid"/>
                      <a:round/>
                      <a:headEnd type="none" w="med" len="med"/>
                      <a:tailEnd type="none" w="med" len="med"/>
                    </a:lnT>
                    <a:lnB w="19050" cap="flat" cmpd="sng" algn="ctr">
                      <a:solidFill>
                        <a:schemeClr val="accent5">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53925947"/>
                  </a:ext>
                </a:extLst>
              </a:tr>
              <a:tr h="332741">
                <a:tc rowSpan="2">
                  <a:txBody>
                    <a:bodyPr/>
                    <a:lstStyle/>
                    <a:p>
                      <a:pPr algn="ctr"/>
                      <a:r>
                        <a:rPr kumimoji="1" lang="ja-JP" altLang="en-US" sz="1200">
                          <a:latin typeface="メイリオ" panose="020B0604030504040204" pitchFamily="50" charset="-128"/>
                          <a:ea typeface="メイリオ" panose="020B0604030504040204" pitchFamily="50" charset="-128"/>
                        </a:rPr>
                        <a:t>参加者</a:t>
                      </a:r>
                      <a:r>
                        <a:rPr kumimoji="1" lang="ja-JP" altLang="en-US" sz="1200" dirty="0">
                          <a:latin typeface="メイリオ" panose="020B0604030504040204" pitchFamily="50" charset="-128"/>
                          <a:ea typeface="メイリオ" panose="020B0604030504040204" pitchFamily="50" charset="-128"/>
                        </a:rPr>
                        <a:t>③</a:t>
                      </a:r>
                      <a:endParaRPr kumimoji="1" lang="en-US" altLang="ja-JP" sz="1200" dirty="0">
                        <a:latin typeface="メイリオ" panose="020B0604030504040204" pitchFamily="50" charset="-128"/>
                        <a:ea typeface="メイリオ" panose="020B0604030504040204" pitchFamily="50" charset="-128"/>
                      </a:endParaRPr>
                    </a:p>
                    <a:p>
                      <a:pPr algn="l"/>
                      <a:r>
                        <a:rPr kumimoji="1" lang="ja-JP" altLang="en-US" sz="1100" dirty="0">
                          <a:latin typeface="メイリオ" panose="020B0604030504040204" pitchFamily="50" charset="-128"/>
                          <a:ea typeface="メイリオ" panose="020B0604030504040204" pitchFamily="50" charset="-128"/>
                        </a:rPr>
                        <a:t>（部署・役職／氏名／</a:t>
                      </a:r>
                      <a:endParaRPr kumimoji="1" lang="en-US" altLang="ja-JP" sz="1100" dirty="0">
                        <a:latin typeface="メイリオ" panose="020B0604030504040204" pitchFamily="50" charset="-128"/>
                        <a:ea typeface="メイリオ" panose="020B0604030504040204" pitchFamily="50" charset="-128"/>
                      </a:endParaRPr>
                    </a:p>
                    <a:p>
                      <a:pPr algn="ctr"/>
                      <a:r>
                        <a:rPr kumimoji="1" lang="ja-JP" altLang="en-US" sz="1100" dirty="0">
                          <a:latin typeface="メイリオ" panose="020B0604030504040204" pitchFamily="50" charset="-128"/>
                          <a:ea typeface="メイリオ" panose="020B0604030504040204" pitchFamily="50" charset="-128"/>
                        </a:rPr>
                        <a:t>メールアドレス）</a:t>
                      </a:r>
                    </a:p>
                  </a:txBody>
                  <a:tcPr marL="80068" marR="80068" marT="40034" marB="40034" anchor="ctr">
                    <a:lnL w="19050" cap="flat" cmpd="sng" algn="ctr">
                      <a:solidFill>
                        <a:schemeClr val="accent5">
                          <a:lumMod val="75000"/>
                        </a:schemeClr>
                      </a:solidFill>
                      <a:prstDash val="solid"/>
                      <a:round/>
                      <a:headEnd type="none" w="med" len="med"/>
                      <a:tailEnd type="none" w="med" len="med"/>
                    </a:lnL>
                    <a:lnR w="19050" cap="flat" cmpd="sng" algn="ctr">
                      <a:solidFill>
                        <a:schemeClr val="accent5">
                          <a:lumMod val="75000"/>
                        </a:schemeClr>
                      </a:solidFill>
                      <a:prstDash val="solid"/>
                      <a:round/>
                      <a:headEnd type="none" w="med" len="med"/>
                      <a:tailEnd type="none" w="med" len="med"/>
                    </a:lnR>
                    <a:lnT w="19050" cap="flat" cmpd="sng" algn="ctr">
                      <a:solidFill>
                        <a:schemeClr val="accent5">
                          <a:lumMod val="75000"/>
                        </a:schemeClr>
                      </a:solidFill>
                      <a:prstDash val="solid"/>
                      <a:round/>
                      <a:headEnd type="none" w="med" len="med"/>
                      <a:tailEnd type="none" w="med" len="med"/>
                    </a:lnT>
                    <a:lnB w="19050" cap="flat" cmpd="sng" algn="ctr">
                      <a:solidFill>
                        <a:schemeClr val="accent5">
                          <a:lumMod val="75000"/>
                        </a:schemeClr>
                      </a:solidFill>
                      <a:prstDash val="solid"/>
                      <a:round/>
                      <a:headEnd type="none" w="med" len="med"/>
                      <a:tailEnd type="none" w="med" len="med"/>
                    </a:lnB>
                    <a:solidFill>
                      <a:schemeClr val="bg1"/>
                    </a:solidFill>
                  </a:tcPr>
                </a:tc>
                <a:tc>
                  <a:txBody>
                    <a:bodyPr/>
                    <a:lstStyle/>
                    <a:p>
                      <a:r>
                        <a:rPr kumimoji="1" lang="ja-JP" altLang="en-US" sz="1100" dirty="0">
                          <a:solidFill>
                            <a:schemeClr val="bg1">
                              <a:lumMod val="50000"/>
                            </a:schemeClr>
                          </a:solidFill>
                          <a:latin typeface="メイリオ" panose="020B0604030504040204" pitchFamily="50" charset="-128"/>
                          <a:ea typeface="メイリオ" panose="020B0604030504040204" pitchFamily="50" charset="-128"/>
                        </a:rPr>
                        <a:t>（部署・役職）　　　　　　　　　　（氏名）</a:t>
                      </a:r>
                    </a:p>
                  </a:txBody>
                  <a:tcPr marL="80068" marR="80068" marT="40034" marB="40034">
                    <a:lnL w="19050" cap="flat" cmpd="sng" algn="ctr">
                      <a:solidFill>
                        <a:schemeClr val="accent5">
                          <a:lumMod val="75000"/>
                        </a:schemeClr>
                      </a:solidFill>
                      <a:prstDash val="solid"/>
                      <a:round/>
                      <a:headEnd type="none" w="med" len="med"/>
                      <a:tailEnd type="none" w="med" len="med"/>
                    </a:lnL>
                    <a:lnR w="19050" cap="flat" cmpd="sng" algn="ctr">
                      <a:solidFill>
                        <a:schemeClr val="accent5">
                          <a:lumMod val="75000"/>
                        </a:schemeClr>
                      </a:solidFill>
                      <a:prstDash val="solid"/>
                      <a:round/>
                      <a:headEnd type="none" w="med" len="med"/>
                      <a:tailEnd type="none" w="med" len="med"/>
                    </a:lnR>
                    <a:lnT w="19050" cap="flat" cmpd="sng" algn="ctr">
                      <a:solidFill>
                        <a:schemeClr val="accent5">
                          <a:lumMod val="75000"/>
                        </a:schemeClr>
                      </a:solidFill>
                      <a:prstDash val="solid"/>
                      <a:round/>
                      <a:headEnd type="none" w="med" len="med"/>
                      <a:tailEnd type="none" w="med" len="med"/>
                    </a:lnT>
                    <a:lnB w="19050" cap="flat" cmpd="sng" algn="ctr">
                      <a:solidFill>
                        <a:schemeClr val="accent5">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30261290"/>
                  </a:ext>
                </a:extLst>
              </a:tr>
              <a:tr h="332741">
                <a:tc vMerge="1">
                  <a:txBody>
                    <a:bodyPr/>
                    <a:lstStyle/>
                    <a:p>
                      <a:pPr algn="ctr"/>
                      <a:endParaRPr kumimoji="1" lang="ja-JP" altLang="en-US" sz="1400" dirty="0">
                        <a:latin typeface="メイリオ" panose="020B0604030504040204" pitchFamily="50" charset="-128"/>
                        <a:ea typeface="メイリオ" panose="020B0604030504040204" pitchFamily="50" charset="-128"/>
                      </a:endParaRPr>
                    </a:p>
                  </a:txBody>
                  <a:tcPr anchor="ctr">
                    <a:lnL w="19050" cap="flat" cmpd="sng" algn="ctr">
                      <a:solidFill>
                        <a:schemeClr val="accent5">
                          <a:lumMod val="75000"/>
                        </a:schemeClr>
                      </a:solidFill>
                      <a:prstDash val="solid"/>
                      <a:round/>
                      <a:headEnd type="none" w="med" len="med"/>
                      <a:tailEnd type="none" w="med" len="med"/>
                    </a:lnL>
                    <a:lnR w="19050" cap="flat" cmpd="sng" algn="ctr">
                      <a:solidFill>
                        <a:schemeClr val="accent5">
                          <a:lumMod val="75000"/>
                        </a:schemeClr>
                      </a:solidFill>
                      <a:prstDash val="solid"/>
                      <a:round/>
                      <a:headEnd type="none" w="med" len="med"/>
                      <a:tailEnd type="none" w="med" len="med"/>
                    </a:lnR>
                    <a:lnT w="19050" cap="flat" cmpd="sng" algn="ctr">
                      <a:solidFill>
                        <a:schemeClr val="accent5">
                          <a:lumMod val="75000"/>
                        </a:schemeClr>
                      </a:solidFill>
                      <a:prstDash val="solid"/>
                      <a:round/>
                      <a:headEnd type="none" w="med" len="med"/>
                      <a:tailEnd type="none" w="med" len="med"/>
                    </a:lnT>
                    <a:lnB w="19050" cap="flat" cmpd="sng" algn="ctr">
                      <a:solidFill>
                        <a:schemeClr val="accent5">
                          <a:lumMod val="75000"/>
                        </a:schemeClr>
                      </a:solidFill>
                      <a:prstDash val="solid"/>
                      <a:round/>
                      <a:headEnd type="none" w="med" len="med"/>
                      <a:tailEnd type="none" w="med" len="med"/>
                    </a:lnB>
                    <a:solidFill>
                      <a:schemeClr val="bg1"/>
                    </a:solidFill>
                  </a:tcPr>
                </a:tc>
                <a:tc>
                  <a:txBody>
                    <a:bodyPr/>
                    <a:lstStyle/>
                    <a:p>
                      <a:r>
                        <a:rPr kumimoji="1" lang="ja-JP" altLang="en-US" sz="1100" dirty="0">
                          <a:solidFill>
                            <a:schemeClr val="bg1">
                              <a:lumMod val="50000"/>
                            </a:schemeClr>
                          </a:solidFill>
                          <a:latin typeface="メイリオ" panose="020B0604030504040204" pitchFamily="50" charset="-128"/>
                          <a:ea typeface="メイリオ" panose="020B0604030504040204" pitchFamily="50" charset="-128"/>
                        </a:rPr>
                        <a:t>（メール）</a:t>
                      </a:r>
                    </a:p>
                  </a:txBody>
                  <a:tcPr marL="80068" marR="80068" marT="40034" marB="40034">
                    <a:lnL w="19050" cap="flat" cmpd="sng" algn="ctr">
                      <a:solidFill>
                        <a:schemeClr val="accent5">
                          <a:lumMod val="75000"/>
                        </a:schemeClr>
                      </a:solidFill>
                      <a:prstDash val="solid"/>
                      <a:round/>
                      <a:headEnd type="none" w="med" len="med"/>
                      <a:tailEnd type="none" w="med" len="med"/>
                    </a:lnL>
                    <a:lnR w="19050" cap="flat" cmpd="sng" algn="ctr">
                      <a:solidFill>
                        <a:schemeClr val="accent5">
                          <a:lumMod val="75000"/>
                        </a:schemeClr>
                      </a:solidFill>
                      <a:prstDash val="solid"/>
                      <a:round/>
                      <a:headEnd type="none" w="med" len="med"/>
                      <a:tailEnd type="none" w="med" len="med"/>
                    </a:lnR>
                    <a:lnT w="19050" cap="flat" cmpd="sng" algn="ctr">
                      <a:solidFill>
                        <a:schemeClr val="accent5">
                          <a:lumMod val="75000"/>
                        </a:schemeClr>
                      </a:solidFill>
                      <a:prstDash val="solid"/>
                      <a:round/>
                      <a:headEnd type="none" w="med" len="med"/>
                      <a:tailEnd type="none" w="med" len="med"/>
                    </a:lnT>
                    <a:lnB w="19050" cap="flat" cmpd="sng" algn="ctr">
                      <a:solidFill>
                        <a:schemeClr val="accent5">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62633932"/>
                  </a:ext>
                </a:extLst>
              </a:tr>
              <a:tr h="332741">
                <a:tc>
                  <a:txBody>
                    <a:bodyPr/>
                    <a:lstStyle/>
                    <a:p>
                      <a:pPr algn="ctr"/>
                      <a:r>
                        <a:rPr kumimoji="1" lang="ja-JP" altLang="en-US" sz="1200" dirty="0">
                          <a:latin typeface="メイリオ" panose="020B0604030504040204" pitchFamily="50" charset="-128"/>
                          <a:ea typeface="メイリオ" panose="020B0604030504040204" pitchFamily="50" charset="-128"/>
                        </a:rPr>
                        <a:t>電話番号</a:t>
                      </a:r>
                    </a:p>
                  </a:txBody>
                  <a:tcPr marL="80068" marR="80068" marT="40034" marB="40034" anchor="ctr">
                    <a:lnL w="19050" cap="flat" cmpd="sng" algn="ctr">
                      <a:solidFill>
                        <a:schemeClr val="accent5">
                          <a:lumMod val="75000"/>
                        </a:schemeClr>
                      </a:solidFill>
                      <a:prstDash val="solid"/>
                      <a:round/>
                      <a:headEnd type="none" w="med" len="med"/>
                      <a:tailEnd type="none" w="med" len="med"/>
                    </a:lnL>
                    <a:lnR w="19050" cap="flat" cmpd="sng" algn="ctr">
                      <a:solidFill>
                        <a:schemeClr val="accent5">
                          <a:lumMod val="75000"/>
                        </a:schemeClr>
                      </a:solidFill>
                      <a:prstDash val="solid"/>
                      <a:round/>
                      <a:headEnd type="none" w="med" len="med"/>
                      <a:tailEnd type="none" w="med" len="med"/>
                    </a:lnR>
                    <a:lnT w="19050" cap="flat" cmpd="sng" algn="ctr">
                      <a:solidFill>
                        <a:schemeClr val="accent5">
                          <a:lumMod val="75000"/>
                        </a:schemeClr>
                      </a:solidFill>
                      <a:prstDash val="solid"/>
                      <a:round/>
                      <a:headEnd type="none" w="med" len="med"/>
                      <a:tailEnd type="none" w="med" len="med"/>
                    </a:lnT>
                    <a:lnB w="19050" cap="flat" cmpd="sng" algn="ctr">
                      <a:solidFill>
                        <a:schemeClr val="accent5">
                          <a:lumMod val="75000"/>
                        </a:schemeClr>
                      </a:solidFill>
                      <a:prstDash val="solid"/>
                      <a:round/>
                      <a:headEnd type="none" w="med" len="med"/>
                      <a:tailEnd type="none" w="med" len="med"/>
                    </a:lnB>
                    <a:solidFill>
                      <a:schemeClr val="bg1"/>
                    </a:solidFill>
                  </a:tcPr>
                </a:tc>
                <a:tc>
                  <a:txBody>
                    <a:bodyPr/>
                    <a:lstStyle/>
                    <a:p>
                      <a:endParaRPr kumimoji="1" lang="ja-JP" altLang="en-US" sz="1200" dirty="0">
                        <a:latin typeface="メイリオ" panose="020B0604030504040204" pitchFamily="50" charset="-128"/>
                        <a:ea typeface="メイリオ" panose="020B0604030504040204" pitchFamily="50" charset="-128"/>
                      </a:endParaRPr>
                    </a:p>
                  </a:txBody>
                  <a:tcPr marL="80068" marR="80068" marT="40034" marB="40034" anchor="ctr">
                    <a:lnL w="19050" cap="flat" cmpd="sng" algn="ctr">
                      <a:solidFill>
                        <a:schemeClr val="accent5">
                          <a:lumMod val="75000"/>
                        </a:schemeClr>
                      </a:solidFill>
                      <a:prstDash val="solid"/>
                      <a:round/>
                      <a:headEnd type="none" w="med" len="med"/>
                      <a:tailEnd type="none" w="med" len="med"/>
                    </a:lnL>
                    <a:lnR w="19050" cap="flat" cmpd="sng" algn="ctr">
                      <a:solidFill>
                        <a:schemeClr val="accent5">
                          <a:lumMod val="75000"/>
                        </a:schemeClr>
                      </a:solidFill>
                      <a:prstDash val="solid"/>
                      <a:round/>
                      <a:headEnd type="none" w="med" len="med"/>
                      <a:tailEnd type="none" w="med" len="med"/>
                    </a:lnR>
                    <a:lnT w="19050" cap="flat" cmpd="sng" algn="ctr">
                      <a:solidFill>
                        <a:schemeClr val="accent5">
                          <a:lumMod val="75000"/>
                        </a:schemeClr>
                      </a:solidFill>
                      <a:prstDash val="solid"/>
                      <a:round/>
                      <a:headEnd type="none" w="med" len="med"/>
                      <a:tailEnd type="none" w="med" len="med"/>
                    </a:lnT>
                    <a:lnB w="19050" cap="flat" cmpd="sng" algn="ctr">
                      <a:solidFill>
                        <a:schemeClr val="accent5">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85325535"/>
                  </a:ext>
                </a:extLst>
              </a:tr>
            </a:tbl>
          </a:graphicData>
        </a:graphic>
      </p:graphicFrame>
      <p:sp>
        <p:nvSpPr>
          <p:cNvPr id="14" name="テキスト ボックス 13">
            <a:extLst>
              <a:ext uri="{FF2B5EF4-FFF2-40B4-BE49-F238E27FC236}">
                <a16:creationId xmlns:a16="http://schemas.microsoft.com/office/drawing/2014/main" id="{236BDD1B-2E8B-282E-D835-771FAD774E20}"/>
              </a:ext>
            </a:extLst>
          </p:cNvPr>
          <p:cNvSpPr txBox="1"/>
          <p:nvPr/>
        </p:nvSpPr>
        <p:spPr>
          <a:xfrm>
            <a:off x="5087207" y="6182644"/>
            <a:ext cx="1356004" cy="307905"/>
          </a:xfrm>
          <a:prstGeom prst="rect">
            <a:avLst/>
          </a:prstGeom>
          <a:noFill/>
        </p:spPr>
        <p:txBody>
          <a:bodyPr wrap="square" rtlCol="0">
            <a:spAutoFit/>
          </a:bodyPr>
          <a:lstStyle/>
          <a:p>
            <a:pPr defTabSz="822746">
              <a:defRPr/>
            </a:pPr>
            <a:r>
              <a:rPr kumimoji="1" lang="ja-JP" altLang="en-US" sz="1401" dirty="0">
                <a:solidFill>
                  <a:prstClr val="black"/>
                </a:solidFill>
                <a:latin typeface="メイリオ" panose="020B0604030504040204" pitchFamily="50" charset="-128"/>
                <a:ea typeface="メイリオ" panose="020B0604030504040204" pitchFamily="50" charset="-128"/>
              </a:rPr>
              <a:t>□ </a:t>
            </a:r>
            <a:r>
              <a:rPr kumimoji="1" lang="ja-JP" altLang="en-US" sz="1226" dirty="0">
                <a:solidFill>
                  <a:prstClr val="black"/>
                </a:solidFill>
                <a:latin typeface="メイリオ" panose="020B0604030504040204" pitchFamily="50" charset="-128"/>
                <a:ea typeface="メイリオ" panose="020B0604030504040204" pitchFamily="50" charset="-128"/>
              </a:rPr>
              <a:t>①と同じ</a:t>
            </a:r>
            <a:endParaRPr kumimoji="1" lang="ja-JP" altLang="en-US" sz="1401" dirty="0">
              <a:solidFill>
                <a:prstClr val="black"/>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F5F145B8-D87D-9018-2B31-20DB4DAF3144}"/>
              </a:ext>
            </a:extLst>
          </p:cNvPr>
          <p:cNvSpPr txBox="1"/>
          <p:nvPr/>
        </p:nvSpPr>
        <p:spPr>
          <a:xfrm>
            <a:off x="5087207" y="6848911"/>
            <a:ext cx="1356004" cy="307905"/>
          </a:xfrm>
          <a:prstGeom prst="rect">
            <a:avLst/>
          </a:prstGeom>
          <a:noFill/>
        </p:spPr>
        <p:txBody>
          <a:bodyPr wrap="square" rtlCol="0">
            <a:spAutoFit/>
          </a:bodyPr>
          <a:lstStyle/>
          <a:p>
            <a:pPr defTabSz="822746">
              <a:defRPr/>
            </a:pPr>
            <a:r>
              <a:rPr kumimoji="1" lang="ja-JP" altLang="en-US" sz="1401" dirty="0">
                <a:solidFill>
                  <a:prstClr val="black"/>
                </a:solidFill>
                <a:latin typeface="メイリオ" panose="020B0604030504040204" pitchFamily="50" charset="-128"/>
                <a:ea typeface="メイリオ" panose="020B0604030504040204" pitchFamily="50" charset="-128"/>
              </a:rPr>
              <a:t>□ </a:t>
            </a:r>
            <a:r>
              <a:rPr kumimoji="1" lang="ja-JP" altLang="en-US" sz="1226" dirty="0">
                <a:solidFill>
                  <a:prstClr val="black"/>
                </a:solidFill>
                <a:latin typeface="メイリオ" panose="020B0604030504040204" pitchFamily="50" charset="-128"/>
                <a:ea typeface="メイリオ" panose="020B0604030504040204" pitchFamily="50" charset="-128"/>
              </a:rPr>
              <a:t>①と同じ</a:t>
            </a:r>
            <a:endParaRPr kumimoji="1" lang="ja-JP" altLang="en-US" sz="1401" dirty="0">
              <a:solidFill>
                <a:prstClr val="black"/>
              </a:solidFill>
              <a:latin typeface="メイリオ" panose="020B0604030504040204" pitchFamily="50" charset="-128"/>
              <a:ea typeface="メイリオ" panose="020B0604030504040204" pitchFamily="50" charset="-128"/>
            </a:endParaRPr>
          </a:p>
        </p:txBody>
      </p:sp>
      <p:grpSp>
        <p:nvGrpSpPr>
          <p:cNvPr id="23" name="グループ化 22">
            <a:extLst>
              <a:ext uri="{FF2B5EF4-FFF2-40B4-BE49-F238E27FC236}">
                <a16:creationId xmlns:a16="http://schemas.microsoft.com/office/drawing/2014/main" id="{CEB08977-2C00-FBBD-10D1-80DD4E1A8258}"/>
              </a:ext>
            </a:extLst>
          </p:cNvPr>
          <p:cNvGrpSpPr/>
          <p:nvPr/>
        </p:nvGrpSpPr>
        <p:grpSpPr>
          <a:xfrm>
            <a:off x="422521" y="7881801"/>
            <a:ext cx="5130708" cy="1065248"/>
            <a:chOff x="482531" y="8470717"/>
            <a:chExt cx="5859414" cy="1216543"/>
          </a:xfrm>
        </p:grpSpPr>
        <p:sp>
          <p:nvSpPr>
            <p:cNvPr id="47" name="テキスト ボックス 46"/>
            <p:cNvSpPr txBox="1"/>
            <p:nvPr/>
          </p:nvSpPr>
          <p:spPr>
            <a:xfrm>
              <a:off x="2741903" y="9089434"/>
              <a:ext cx="3600042" cy="597826"/>
            </a:xfrm>
            <a:prstGeom prst="rect">
              <a:avLst/>
            </a:prstGeom>
            <a:noFill/>
          </p:spPr>
          <p:txBody>
            <a:bodyPr wrap="square" rtlCol="0">
              <a:spAutoFit/>
            </a:bodyPr>
            <a:lstStyle/>
            <a:p>
              <a:pPr defTabSz="822746">
                <a:defRPr/>
              </a:pPr>
              <a:r>
                <a:rPr kumimoji="1" lang="en-US" altLang="ja-JP" sz="1401" dirty="0">
                  <a:solidFill>
                    <a:prstClr val="black">
                      <a:lumMod val="85000"/>
                      <a:lumOff val="15000"/>
                    </a:prstClr>
                  </a:solidFill>
                  <a:latin typeface="Calibri" panose="020F0502020204030204"/>
                  <a:ea typeface="Meiryo UI" panose="020B0604030504040204" pitchFamily="50" charset="-128"/>
                  <a:cs typeface="Meiryo UI" panose="020B0604030504040204" pitchFamily="50" charset="-128"/>
                </a:rPr>
                <a:t>E-Mail</a:t>
              </a:r>
              <a:r>
                <a:rPr kumimoji="1" lang="ja-JP" altLang="en-US" sz="1401" dirty="0">
                  <a:solidFill>
                    <a:prstClr val="black">
                      <a:lumMod val="85000"/>
                      <a:lumOff val="15000"/>
                    </a:prstClr>
                  </a:solidFill>
                  <a:latin typeface="Calibri" panose="020F0502020204030204"/>
                  <a:ea typeface="Meiryo UI" panose="020B0604030504040204" pitchFamily="50" charset="-128"/>
                  <a:cs typeface="Meiryo UI" panose="020B0604030504040204" pitchFamily="50" charset="-128"/>
                </a:rPr>
                <a:t>：</a:t>
              </a:r>
              <a:r>
                <a:rPr kumimoji="1" lang="en-US" altLang="ja-JP" sz="1401" dirty="0">
                  <a:solidFill>
                    <a:prstClr val="black">
                      <a:lumMod val="85000"/>
                      <a:lumOff val="15000"/>
                    </a:prstClr>
                  </a:solidFill>
                  <a:latin typeface="Calibri" panose="020F0502020204030204"/>
                  <a:ea typeface="Meiryo UI" panose="020B0604030504040204" pitchFamily="50" charset="-128"/>
                  <a:cs typeface="Meiryo UI" panose="020B0604030504040204" pitchFamily="50" charset="-128"/>
                </a:rPr>
                <a:t>renkei2@itic.pref.ibaraki.jp</a:t>
              </a:r>
            </a:p>
            <a:p>
              <a:r>
                <a:rPr lang="ja-JP" altLang="en-US" sz="1401" dirty="0">
                  <a:solidFill>
                    <a:prstClr val="black">
                      <a:lumMod val="85000"/>
                      <a:lumOff val="15000"/>
                    </a:prstClr>
                  </a:solidFill>
                  <a:ea typeface="Meiryo UI" panose="020B0604030504040204" pitchFamily="50" charset="-128"/>
                  <a:cs typeface="Meiryo UI" panose="020B0604030504040204" pitchFamily="50" charset="-128"/>
                </a:rPr>
                <a:t>　　</a:t>
              </a:r>
              <a:r>
                <a:rPr lang="en-US" altLang="ja-JP" sz="1401" dirty="0">
                  <a:solidFill>
                    <a:prstClr val="black">
                      <a:lumMod val="85000"/>
                      <a:lumOff val="15000"/>
                    </a:prstClr>
                  </a:solidFill>
                  <a:ea typeface="Meiryo UI" panose="020B0604030504040204" pitchFamily="50" charset="-128"/>
                  <a:cs typeface="Meiryo UI" panose="020B0604030504040204" pitchFamily="50" charset="-128"/>
                </a:rPr>
                <a:t>TEL</a:t>
              </a:r>
              <a:r>
                <a:rPr lang="ja-JP" altLang="en-US" sz="1401" dirty="0">
                  <a:solidFill>
                    <a:prstClr val="black">
                      <a:lumMod val="85000"/>
                      <a:lumOff val="15000"/>
                    </a:prstClr>
                  </a:solidFill>
                  <a:ea typeface="Meiryo UI" panose="020B0604030504040204" pitchFamily="50" charset="-128"/>
                  <a:cs typeface="Meiryo UI" panose="020B0604030504040204" pitchFamily="50" charset="-128"/>
                </a:rPr>
                <a:t>：</a:t>
              </a:r>
              <a:r>
                <a:rPr lang="en-US" altLang="ja-JP" sz="1401" dirty="0">
                  <a:solidFill>
                    <a:prstClr val="black">
                      <a:lumMod val="85000"/>
                      <a:lumOff val="15000"/>
                    </a:prstClr>
                  </a:solidFill>
                  <a:ea typeface="Meiryo UI" panose="020B0604030504040204" pitchFamily="50" charset="-128"/>
                  <a:cs typeface="Meiryo UI" panose="020B0604030504040204" pitchFamily="50" charset="-128"/>
                </a:rPr>
                <a:t>029-293-7213</a:t>
              </a:r>
              <a:r>
                <a:rPr kumimoji="1" lang="en-US" altLang="ja-JP" sz="1401" dirty="0">
                  <a:solidFill>
                    <a:prstClr val="black">
                      <a:lumMod val="85000"/>
                      <a:lumOff val="15000"/>
                    </a:prstClr>
                  </a:solidFill>
                  <a:latin typeface="Calibri" panose="020F0502020204030204"/>
                  <a:ea typeface="Meiryo UI" panose="020B0604030504040204" pitchFamily="50" charset="-128"/>
                  <a:cs typeface="Meiryo UI" panose="020B0604030504040204" pitchFamily="50" charset="-128"/>
                </a:rPr>
                <a:t>  </a:t>
              </a:r>
              <a:r>
                <a:rPr kumimoji="1" lang="ja-JP" altLang="en-US" sz="1401" dirty="0">
                  <a:solidFill>
                    <a:prstClr val="black">
                      <a:lumMod val="85000"/>
                      <a:lumOff val="15000"/>
                    </a:prstClr>
                  </a:solidFill>
                  <a:latin typeface="Calibri" panose="020F0502020204030204"/>
                  <a:ea typeface="Meiryo UI" panose="020B0604030504040204" pitchFamily="50" charset="-128"/>
                  <a:cs typeface="Meiryo UI" panose="020B0604030504040204" pitchFamily="50" charset="-128"/>
                </a:rPr>
                <a:t>　</a:t>
              </a:r>
              <a:endParaRPr kumimoji="1" lang="en-US" altLang="ja-JP" sz="1401" dirty="0">
                <a:solidFill>
                  <a:prstClr val="black">
                    <a:lumMod val="85000"/>
                    <a:lumOff val="15000"/>
                  </a:prstClr>
                </a:solidFill>
                <a:latin typeface="Calibri" panose="020F0502020204030204"/>
                <a:ea typeface="Meiryo UI" panose="020B0604030504040204" pitchFamily="50" charset="-128"/>
                <a:cs typeface="Meiryo UI" panose="020B0604030504040204" pitchFamily="50" charset="-128"/>
              </a:endParaRPr>
            </a:p>
          </p:txBody>
        </p:sp>
        <p:grpSp>
          <p:nvGrpSpPr>
            <p:cNvPr id="13" name="グループ化 12">
              <a:extLst>
                <a:ext uri="{FF2B5EF4-FFF2-40B4-BE49-F238E27FC236}">
                  <a16:creationId xmlns:a16="http://schemas.microsoft.com/office/drawing/2014/main" id="{F0A6B24C-FF9A-39EF-D9F5-D1928358C14E}"/>
                </a:ext>
              </a:extLst>
            </p:cNvPr>
            <p:cNvGrpSpPr/>
            <p:nvPr/>
          </p:nvGrpSpPr>
          <p:grpSpPr>
            <a:xfrm>
              <a:off x="482531" y="8470717"/>
              <a:ext cx="5722240" cy="716211"/>
              <a:chOff x="473976" y="8764135"/>
              <a:chExt cx="5722240" cy="716211"/>
            </a:xfrm>
          </p:grpSpPr>
          <p:sp>
            <p:nvSpPr>
              <p:cNvPr id="16" name="角丸四角形 48">
                <a:extLst>
                  <a:ext uri="{FF2B5EF4-FFF2-40B4-BE49-F238E27FC236}">
                    <a16:creationId xmlns:a16="http://schemas.microsoft.com/office/drawing/2014/main" id="{96DE0870-F69A-DAB3-6F33-19F039612C4F}"/>
                  </a:ext>
                </a:extLst>
              </p:cNvPr>
              <p:cNvSpPr/>
              <p:nvPr/>
            </p:nvSpPr>
            <p:spPr>
              <a:xfrm>
                <a:off x="473976" y="8796346"/>
                <a:ext cx="1584000" cy="684000"/>
              </a:xfrm>
              <a:prstGeom prst="roundRect">
                <a:avLst>
                  <a:gd name="adj" fmla="val 50000"/>
                </a:avLst>
              </a:prstGeom>
              <a:solidFill>
                <a:srgbClr val="003B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576" b="1" dirty="0">
                    <a:solidFill>
                      <a:schemeClr val="bg1"/>
                    </a:solidFill>
                    <a:latin typeface="Meiryo UI" panose="020B0604030504040204" pitchFamily="50" charset="-128"/>
                    <a:ea typeface="Meiryo UI" panose="020B0604030504040204" pitchFamily="50" charset="-128"/>
                    <a:cs typeface="メイリオ" panose="020B0604030504040204" pitchFamily="50" charset="-128"/>
                  </a:rPr>
                  <a:t>お問合せ</a:t>
                </a:r>
                <a:endParaRPr lang="en-US" altLang="ja-JP" sz="1576" b="1" dirty="0">
                  <a:solidFill>
                    <a:schemeClr val="bg1"/>
                  </a:solidFill>
                  <a:latin typeface="Meiryo UI" panose="020B0604030504040204" pitchFamily="50" charset="-128"/>
                  <a:ea typeface="Meiryo UI" panose="020B0604030504040204" pitchFamily="50" charset="-128"/>
                  <a:cs typeface="メイリオ" panose="020B0604030504040204" pitchFamily="50" charset="-128"/>
                </a:endParaRPr>
              </a:p>
              <a:p>
                <a:pPr algn="ctr"/>
                <a:r>
                  <a:rPr lang="ja-JP" altLang="en-US" sz="1401" b="1" dirty="0">
                    <a:solidFill>
                      <a:schemeClr val="bg1"/>
                    </a:solidFill>
                    <a:latin typeface="Meiryo UI" panose="020B0604030504040204" pitchFamily="50" charset="-128"/>
                    <a:ea typeface="Meiryo UI" panose="020B0604030504040204" pitchFamily="50" charset="-128"/>
                    <a:cs typeface="メイリオ" panose="020B0604030504040204" pitchFamily="50" charset="-128"/>
                  </a:rPr>
                  <a:t>（事務局）</a:t>
                </a:r>
              </a:p>
            </p:txBody>
          </p:sp>
          <p:sp>
            <p:nvSpPr>
              <p:cNvPr id="17" name="テキスト ボックス 16">
                <a:extLst>
                  <a:ext uri="{FF2B5EF4-FFF2-40B4-BE49-F238E27FC236}">
                    <a16:creationId xmlns:a16="http://schemas.microsoft.com/office/drawing/2014/main" id="{ADEA0D6C-F634-8D43-0B26-87A1D3AF380E}"/>
                  </a:ext>
                </a:extLst>
              </p:cNvPr>
              <p:cNvSpPr txBox="1"/>
              <p:nvPr/>
            </p:nvSpPr>
            <p:spPr>
              <a:xfrm>
                <a:off x="2112080" y="8764135"/>
                <a:ext cx="4084136" cy="659336"/>
              </a:xfrm>
              <a:prstGeom prst="rect">
                <a:avLst/>
              </a:prstGeom>
              <a:noFill/>
            </p:spPr>
            <p:txBody>
              <a:bodyPr wrap="square" rtlCol="0" anchor="ctr">
                <a:spAutoFit/>
              </a:bodyPr>
              <a:lstStyle/>
              <a:p>
                <a:r>
                  <a:rPr lang="ja-JP" altLang="en-US" sz="1576" dirty="0">
                    <a:latin typeface="Meiryo UI" panose="020B0604030504040204" pitchFamily="50" charset="-128"/>
                    <a:ea typeface="Meiryo UI" panose="020B0604030504040204" pitchFamily="50" charset="-128"/>
                  </a:rPr>
                  <a:t>茨城県産業技術イノベーションセンター</a:t>
                </a:r>
                <a:endParaRPr lang="en-US" altLang="ja-JP" sz="1576" dirty="0">
                  <a:latin typeface="Meiryo UI" panose="020B0604030504040204" pitchFamily="50" charset="-128"/>
                  <a:ea typeface="Meiryo UI" panose="020B0604030504040204" pitchFamily="50" charset="-128"/>
                </a:endParaRPr>
              </a:p>
              <a:p>
                <a:r>
                  <a:rPr lang="ja-JP" altLang="en-US" sz="1576" dirty="0">
                    <a:latin typeface="Meiryo UI" panose="020B0604030504040204" pitchFamily="50" charset="-128"/>
                    <a:ea typeface="Meiryo UI" panose="020B0604030504040204" pitchFamily="50" charset="-128"/>
                  </a:rPr>
                  <a:t>　　　　</a:t>
                </a:r>
                <a:r>
                  <a:rPr lang="ja-JP" altLang="en-US" sz="1226" dirty="0">
                    <a:latin typeface="Meiryo UI" panose="020B0604030504040204" pitchFamily="50" charset="-128"/>
                    <a:ea typeface="Meiryo UI" panose="020B0604030504040204" pitchFamily="50" charset="-128"/>
                  </a:rPr>
                  <a:t>産業連携</a:t>
                </a:r>
                <a:r>
                  <a:rPr lang="en-US" altLang="ja-JP" sz="1226" dirty="0">
                    <a:latin typeface="Meiryo UI" panose="020B0604030504040204" pitchFamily="50" charset="-128"/>
                    <a:ea typeface="Meiryo UI" panose="020B0604030504040204" pitchFamily="50" charset="-128"/>
                  </a:rPr>
                  <a:t>G</a:t>
                </a:r>
                <a:r>
                  <a:rPr lang="ja-JP" altLang="en-US" sz="1226" dirty="0">
                    <a:latin typeface="Meiryo UI" panose="020B0604030504040204" pitchFamily="50" charset="-128"/>
                    <a:ea typeface="Meiryo UI" panose="020B0604030504040204" pitchFamily="50" charset="-128"/>
                  </a:rPr>
                  <a:t>　担当：飛田、山下</a:t>
                </a:r>
                <a:endParaRPr lang="ja-JP" altLang="en-US" sz="1576" dirty="0">
                  <a:latin typeface="Meiryo UI" panose="020B0604030504040204" pitchFamily="50" charset="-128"/>
                  <a:ea typeface="Meiryo UI" panose="020B0604030504040204" pitchFamily="50" charset="-128"/>
                </a:endParaRPr>
              </a:p>
            </p:txBody>
          </p:sp>
        </p:grpSp>
      </p:grpSp>
      <p:sp>
        <p:nvSpPr>
          <p:cNvPr id="18" name="正方形/長方形 17">
            <a:extLst>
              <a:ext uri="{FF2B5EF4-FFF2-40B4-BE49-F238E27FC236}">
                <a16:creationId xmlns:a16="http://schemas.microsoft.com/office/drawing/2014/main" id="{138B263B-052E-A424-1CF2-5F6F73C29AA4}"/>
              </a:ext>
            </a:extLst>
          </p:cNvPr>
          <p:cNvSpPr/>
          <p:nvPr/>
        </p:nvSpPr>
        <p:spPr>
          <a:xfrm>
            <a:off x="464633" y="8978226"/>
            <a:ext cx="5952880" cy="631455"/>
          </a:xfrm>
          <a:prstGeom prst="rect">
            <a:avLst/>
          </a:prstGeom>
          <a:ln>
            <a:solidFill>
              <a:schemeClr val="tx1"/>
            </a:solidFill>
          </a:ln>
        </p:spPr>
        <p:txBody>
          <a:bodyPr wrap="square">
            <a:spAutoFit/>
          </a:bodyPr>
          <a:lstStyle/>
          <a:p>
            <a:pPr defTabSz="822746">
              <a:defRPr/>
            </a:pPr>
            <a:r>
              <a:rPr lang="ja-JP" altLang="en-US" sz="876" dirty="0">
                <a:latin typeface="Meiryo UI" panose="020B0604030504040204" pitchFamily="50" charset="-128"/>
                <a:ea typeface="Meiryo UI" panose="020B0604030504040204" pitchFamily="50" charset="-128"/>
                <a:cs typeface="Meiryo UI" panose="020B0604030504040204" pitchFamily="50" charset="-128"/>
              </a:rPr>
              <a:t>　</a:t>
            </a:r>
            <a:r>
              <a:rPr lang="ja-JP" altLang="ja-JP" sz="876" dirty="0">
                <a:latin typeface="Meiryo UI" panose="020B0604030504040204" pitchFamily="50" charset="-128"/>
                <a:ea typeface="Meiryo UI" panose="020B0604030504040204" pitchFamily="50" charset="-128"/>
                <a:cs typeface="Meiryo UI" panose="020B0604030504040204" pitchFamily="50" charset="-128"/>
              </a:rPr>
              <a:t>ご記入いただいた個人情報は、</a:t>
            </a:r>
            <a:r>
              <a:rPr lang="ja-JP" altLang="en-US" sz="876" dirty="0">
                <a:latin typeface="Meiryo UI" panose="020B0604030504040204" pitchFamily="50" charset="-128"/>
                <a:ea typeface="Meiryo UI" panose="020B0604030504040204" pitchFamily="50" charset="-128"/>
                <a:cs typeface="Meiryo UI" panose="020B0604030504040204" pitchFamily="50" charset="-128"/>
              </a:rPr>
              <a:t>以下</a:t>
            </a:r>
            <a:r>
              <a:rPr lang="ja-JP" altLang="ja-JP" sz="876" dirty="0">
                <a:latin typeface="Meiryo UI" panose="020B0604030504040204" pitchFamily="50" charset="-128"/>
                <a:ea typeface="Meiryo UI" panose="020B0604030504040204" pitchFamily="50" charset="-128"/>
                <a:cs typeface="Meiryo UI" panose="020B0604030504040204" pitchFamily="50" charset="-128"/>
              </a:rPr>
              <a:t>の目的においてのみ使用いたします。また、お預かりした個人情報はご本人の承諾を得ることなく第三者に提供、開示することは一切いたしません。</a:t>
            </a:r>
            <a:endParaRPr lang="en-US" altLang="ja-JP" sz="876" dirty="0">
              <a:latin typeface="Meiryo UI" panose="020B0604030504040204" pitchFamily="50" charset="-128"/>
              <a:ea typeface="Meiryo UI" panose="020B0604030504040204" pitchFamily="50" charset="-128"/>
              <a:cs typeface="Meiryo UI" panose="020B0604030504040204" pitchFamily="50" charset="-128"/>
            </a:endParaRPr>
          </a:p>
          <a:p>
            <a:pPr marL="150122" indent="-70891">
              <a:buFont typeface="Arial" panose="020B0604020202020204" pitchFamily="34" charset="0"/>
              <a:buChar char="•"/>
            </a:pPr>
            <a:r>
              <a:rPr lang="ja-JP" altLang="ja-JP" sz="876" dirty="0">
                <a:latin typeface="Meiryo UI" panose="020B0604030504040204" pitchFamily="50" charset="-128"/>
                <a:ea typeface="Meiryo UI" panose="020B0604030504040204" pitchFamily="50" charset="-128"/>
                <a:cs typeface="Meiryo UI" panose="020B0604030504040204" pitchFamily="50" charset="-128"/>
              </a:rPr>
              <a:t>本</a:t>
            </a:r>
            <a:r>
              <a:rPr lang="ja-JP" altLang="en-US" sz="876" dirty="0">
                <a:latin typeface="Meiryo UI" panose="020B0604030504040204" pitchFamily="50" charset="-128"/>
                <a:ea typeface="Meiryo UI" panose="020B0604030504040204" pitchFamily="50" charset="-128"/>
                <a:cs typeface="Meiryo UI" panose="020B0604030504040204" pitchFamily="50" charset="-128"/>
              </a:rPr>
              <a:t>提案会に関する</a:t>
            </a:r>
            <a:r>
              <a:rPr lang="ja-JP" altLang="ja-JP" sz="876" dirty="0">
                <a:latin typeface="Meiryo UI" panose="020B0604030504040204" pitchFamily="50" charset="-128"/>
                <a:ea typeface="Meiryo UI" panose="020B0604030504040204" pitchFamily="50" charset="-128"/>
                <a:cs typeface="Meiryo UI" panose="020B0604030504040204" pitchFamily="50" charset="-128"/>
              </a:rPr>
              <a:t>お申込受付</a:t>
            </a:r>
            <a:r>
              <a:rPr lang="ja-JP" altLang="en-US" sz="876" dirty="0">
                <a:latin typeface="Meiryo UI" panose="020B0604030504040204" pitchFamily="50" charset="-128"/>
                <a:ea typeface="Meiryo UI" panose="020B0604030504040204" pitchFamily="50" charset="-128"/>
                <a:cs typeface="Meiryo UI" panose="020B0604030504040204" pitchFamily="50" charset="-128"/>
              </a:rPr>
              <a:t>、参加</a:t>
            </a:r>
            <a:r>
              <a:rPr lang="ja-JP" altLang="ja-JP" sz="876" dirty="0">
                <a:latin typeface="Meiryo UI" panose="020B0604030504040204" pitchFamily="50" charset="-128"/>
                <a:ea typeface="Meiryo UI" panose="020B0604030504040204" pitchFamily="50" charset="-128"/>
                <a:cs typeface="Meiryo UI" panose="020B0604030504040204" pitchFamily="50" charset="-128"/>
              </a:rPr>
              <a:t>者管理</a:t>
            </a:r>
            <a:r>
              <a:rPr lang="ja-JP" altLang="en-US" sz="876" dirty="0">
                <a:latin typeface="Meiryo UI" panose="020B0604030504040204" pitchFamily="50" charset="-128"/>
                <a:ea typeface="Meiryo UI" panose="020B0604030504040204" pitchFamily="50" charset="-128"/>
                <a:cs typeface="Meiryo UI" panose="020B0604030504040204" pitchFamily="50" charset="-128"/>
              </a:rPr>
              <a:t>、およびアンケートのご案内</a:t>
            </a:r>
            <a:endParaRPr lang="en-US" altLang="ja-JP" sz="876" dirty="0">
              <a:latin typeface="Meiryo UI" panose="020B0604030504040204" pitchFamily="50" charset="-128"/>
              <a:ea typeface="Meiryo UI" panose="020B0604030504040204" pitchFamily="50" charset="-128"/>
              <a:cs typeface="Meiryo UI" panose="020B0604030504040204" pitchFamily="50" charset="-128"/>
            </a:endParaRPr>
          </a:p>
          <a:p>
            <a:pPr marL="150122" indent="-70891">
              <a:buFont typeface="Arial" panose="020B0604020202020204" pitchFamily="34" charset="0"/>
              <a:buChar char="•"/>
            </a:pPr>
            <a:r>
              <a:rPr lang="ja-JP" altLang="en-US" sz="876" dirty="0">
                <a:latin typeface="Meiryo UI" panose="020B0604030504040204" pitchFamily="50" charset="-128"/>
                <a:ea typeface="Meiryo UI" panose="020B0604030504040204" pitchFamily="50" charset="-128"/>
                <a:cs typeface="Meiryo UI" panose="020B0604030504040204" pitchFamily="50" charset="-128"/>
              </a:rPr>
              <a:t>当センターのイベントに関するご案内</a:t>
            </a:r>
            <a:endParaRPr lang="ja-JP" altLang="ja-JP" sz="876"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テキスト ボックス 20">
            <a:extLst>
              <a:ext uri="{FF2B5EF4-FFF2-40B4-BE49-F238E27FC236}">
                <a16:creationId xmlns:a16="http://schemas.microsoft.com/office/drawing/2014/main" id="{49F53A1E-96EB-807E-31CB-7628F118195C}"/>
              </a:ext>
            </a:extLst>
          </p:cNvPr>
          <p:cNvSpPr txBox="1"/>
          <p:nvPr/>
        </p:nvSpPr>
        <p:spPr>
          <a:xfrm>
            <a:off x="2049158" y="4085642"/>
            <a:ext cx="2751074" cy="469680"/>
          </a:xfrm>
          <a:prstGeom prst="rect">
            <a:avLst/>
          </a:prstGeom>
          <a:noFill/>
        </p:spPr>
        <p:txBody>
          <a:bodyPr wrap="none" rtlCol="0">
            <a:spAutoFit/>
          </a:bodyPr>
          <a:lstStyle/>
          <a:p>
            <a:pPr defTabSz="822746">
              <a:defRPr/>
            </a:pPr>
            <a:r>
              <a:rPr kumimoji="1" lang="en-US" altLang="ja-JP" sz="2452" dirty="0">
                <a:solidFill>
                  <a:prstClr val="black">
                    <a:lumMod val="85000"/>
                    <a:lumOff val="15000"/>
                  </a:prstClr>
                </a:solidFill>
                <a:latin typeface="Calibri" panose="020F0502020204030204"/>
                <a:ea typeface="Meiryo UI" panose="020B0604030504040204" pitchFamily="50" charset="-128"/>
                <a:cs typeface="Meiryo UI" panose="020B0604030504040204" pitchFamily="50" charset="-128"/>
              </a:rPr>
              <a:t>FAX</a:t>
            </a:r>
            <a:r>
              <a:rPr kumimoji="1" lang="ja-JP" altLang="en-US" sz="2452" dirty="0">
                <a:solidFill>
                  <a:prstClr val="black">
                    <a:lumMod val="85000"/>
                    <a:lumOff val="15000"/>
                  </a:prstClr>
                </a:solidFill>
                <a:latin typeface="Calibri" panose="020F0502020204030204"/>
                <a:ea typeface="Meiryo UI" panose="020B0604030504040204" pitchFamily="50" charset="-128"/>
                <a:cs typeface="Meiryo UI" panose="020B0604030504040204" pitchFamily="50" charset="-128"/>
              </a:rPr>
              <a:t>：</a:t>
            </a:r>
            <a:r>
              <a:rPr kumimoji="1" lang="en-US" altLang="ja-JP" sz="2452" b="1" dirty="0">
                <a:solidFill>
                  <a:prstClr val="black">
                    <a:lumMod val="85000"/>
                    <a:lumOff val="15000"/>
                  </a:prstClr>
                </a:solidFill>
                <a:latin typeface="Calibri" panose="020F0502020204030204"/>
                <a:ea typeface="Meiryo UI" panose="020B0604030504040204" pitchFamily="50" charset="-128"/>
                <a:cs typeface="Meiryo UI" panose="020B0604030504040204" pitchFamily="50" charset="-128"/>
              </a:rPr>
              <a:t>029-293-8029</a:t>
            </a:r>
          </a:p>
        </p:txBody>
      </p:sp>
      <p:sp>
        <p:nvSpPr>
          <p:cNvPr id="22" name="テキスト ボックス 21">
            <a:extLst>
              <a:ext uri="{FF2B5EF4-FFF2-40B4-BE49-F238E27FC236}">
                <a16:creationId xmlns:a16="http://schemas.microsoft.com/office/drawing/2014/main" id="{96A0D802-F2CC-BE2B-901A-8EBA93A48EBB}"/>
              </a:ext>
            </a:extLst>
          </p:cNvPr>
          <p:cNvSpPr txBox="1"/>
          <p:nvPr/>
        </p:nvSpPr>
        <p:spPr>
          <a:xfrm>
            <a:off x="539430" y="3773878"/>
            <a:ext cx="5803289" cy="361766"/>
          </a:xfrm>
          <a:prstGeom prst="rect">
            <a:avLst/>
          </a:prstGeom>
          <a:noFill/>
        </p:spPr>
        <p:txBody>
          <a:bodyPr wrap="square" rtlCol="0">
            <a:spAutoFit/>
          </a:bodyPr>
          <a:lstStyle/>
          <a:p>
            <a:pPr algn="ctr" defTabSz="822746">
              <a:defRPr/>
            </a:pPr>
            <a:r>
              <a:rPr kumimoji="1" lang="ja-JP" altLang="en-US" sz="1751" b="1" dirty="0">
                <a:solidFill>
                  <a:prstClr val="black"/>
                </a:solidFill>
                <a:latin typeface="Meiryo UI" panose="020B0604030504040204" pitchFamily="50" charset="-128"/>
                <a:ea typeface="Meiryo UI" panose="020B0604030504040204" pitchFamily="50" charset="-128"/>
              </a:rPr>
              <a:t>参加申込書（</a:t>
            </a:r>
            <a:r>
              <a:rPr kumimoji="1" lang="en-US" altLang="ja-JP" sz="1751" b="1" dirty="0">
                <a:solidFill>
                  <a:prstClr val="black"/>
                </a:solidFill>
                <a:latin typeface="Meiryo UI" panose="020B0604030504040204" pitchFamily="50" charset="-128"/>
                <a:ea typeface="Meiryo UI" panose="020B0604030504040204" pitchFamily="50" charset="-128"/>
              </a:rPr>
              <a:t>FAX</a:t>
            </a:r>
            <a:r>
              <a:rPr kumimoji="1" lang="ja-JP" altLang="en-US" sz="1751" b="1" dirty="0">
                <a:solidFill>
                  <a:prstClr val="black"/>
                </a:solidFill>
                <a:latin typeface="Meiryo UI" panose="020B0604030504040204" pitchFamily="50" charset="-128"/>
                <a:ea typeface="Meiryo UI" panose="020B0604030504040204" pitchFamily="50" charset="-128"/>
              </a:rPr>
              <a:t>用）</a:t>
            </a:r>
            <a:endParaRPr kumimoji="1" lang="en-US" altLang="ja-JP" sz="1751" dirty="0">
              <a:solidFill>
                <a:prstClr val="black"/>
              </a:solidFill>
              <a:latin typeface="Meiryo UI" panose="020B0604030504040204" pitchFamily="50" charset="-128"/>
              <a:ea typeface="Meiryo UI" panose="020B0604030504040204" pitchFamily="50" charset="-128"/>
            </a:endParaRPr>
          </a:p>
        </p:txBody>
      </p:sp>
      <p:cxnSp>
        <p:nvCxnSpPr>
          <p:cNvPr id="25" name="直線コネクタ 24">
            <a:extLst>
              <a:ext uri="{FF2B5EF4-FFF2-40B4-BE49-F238E27FC236}">
                <a16:creationId xmlns:a16="http://schemas.microsoft.com/office/drawing/2014/main" id="{6C8CC558-26EB-84E7-2B86-82EC0F5F849D}"/>
              </a:ext>
            </a:extLst>
          </p:cNvPr>
          <p:cNvCxnSpPr/>
          <p:nvPr/>
        </p:nvCxnSpPr>
        <p:spPr>
          <a:xfrm>
            <a:off x="259489" y="3690120"/>
            <a:ext cx="6321565" cy="0"/>
          </a:xfrm>
          <a:prstGeom prst="line">
            <a:avLst/>
          </a:prstGeom>
          <a:ln w="19050"/>
        </p:spPr>
        <p:style>
          <a:lnRef idx="1">
            <a:schemeClr val="dk1"/>
          </a:lnRef>
          <a:fillRef idx="0">
            <a:schemeClr val="dk1"/>
          </a:fillRef>
          <a:effectRef idx="0">
            <a:schemeClr val="dk1"/>
          </a:effectRef>
          <a:fontRef idx="minor">
            <a:schemeClr val="tx1"/>
          </a:fontRef>
        </p:style>
      </p:cxnSp>
      <p:graphicFrame>
        <p:nvGraphicFramePr>
          <p:cNvPr id="26" name="表 66">
            <a:extLst>
              <a:ext uri="{FF2B5EF4-FFF2-40B4-BE49-F238E27FC236}">
                <a16:creationId xmlns:a16="http://schemas.microsoft.com/office/drawing/2014/main" id="{56C879AF-93DD-1DBB-03B2-1973E3C097AD}"/>
              </a:ext>
            </a:extLst>
          </p:cNvPr>
          <p:cNvGraphicFramePr>
            <a:graphicFrameLocks noGrp="1"/>
          </p:cNvGraphicFramePr>
          <p:nvPr>
            <p:extLst>
              <p:ext uri="{D42A27DB-BD31-4B8C-83A1-F6EECF244321}">
                <p14:modId xmlns:p14="http://schemas.microsoft.com/office/powerpoint/2010/main" val="1557160957"/>
              </p:ext>
            </p:extLst>
          </p:nvPr>
        </p:nvGraphicFramePr>
        <p:xfrm>
          <a:off x="437892" y="1195408"/>
          <a:ext cx="5964750" cy="2194216"/>
        </p:xfrm>
        <a:graphic>
          <a:graphicData uri="http://schemas.openxmlformats.org/drawingml/2006/table">
            <a:tbl>
              <a:tblPr firstRow="1" bandRow="1">
                <a:tableStyleId>{5940675A-B579-460E-94D1-54222C63F5DA}</a:tableStyleId>
              </a:tblPr>
              <a:tblGrid>
                <a:gridCol w="588148">
                  <a:extLst>
                    <a:ext uri="{9D8B030D-6E8A-4147-A177-3AD203B41FA5}">
                      <a16:colId xmlns:a16="http://schemas.microsoft.com/office/drawing/2014/main" val="1355990215"/>
                    </a:ext>
                  </a:extLst>
                </a:gridCol>
                <a:gridCol w="5376602">
                  <a:extLst>
                    <a:ext uri="{9D8B030D-6E8A-4147-A177-3AD203B41FA5}">
                      <a16:colId xmlns:a16="http://schemas.microsoft.com/office/drawing/2014/main" val="3379935526"/>
                    </a:ext>
                  </a:extLst>
                </a:gridCol>
              </a:tblGrid>
              <a:tr h="2194216">
                <a:tc>
                  <a:txBody>
                    <a:bodyPr/>
                    <a:lstStyle/>
                    <a:p>
                      <a:pPr algn="ctr">
                        <a:spcBef>
                          <a:spcPts val="600"/>
                        </a:spcBef>
                      </a:pPr>
                      <a:r>
                        <a:rPr lang="ja-JP" altLang="en-US" sz="1600" dirty="0">
                          <a:solidFill>
                            <a:schemeClr val="tx1"/>
                          </a:solidFill>
                        </a:rPr>
                        <a:t>参加申込方法</a:t>
                      </a:r>
                      <a:endParaRPr kumimoji="1" lang="ja-JP" altLang="en-US" sz="1600" dirty="0">
                        <a:solidFill>
                          <a:schemeClr val="tx1"/>
                        </a:solidFill>
                      </a:endParaRPr>
                    </a:p>
                  </a:txBody>
                  <a:tcPr marL="80068" marR="80068" marT="40034" marB="40034" vert="eaVert"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just">
                        <a:spcBef>
                          <a:spcPts val="600"/>
                        </a:spcBef>
                        <a:tabLst>
                          <a:tab pos="989013" algn="l"/>
                          <a:tab pos="1169988" algn="l"/>
                        </a:tabLst>
                      </a:pPr>
                      <a:r>
                        <a:rPr lang="ja-JP" altLang="en-US" sz="1200" dirty="0"/>
                        <a:t>①申込フォーム、または②</a:t>
                      </a:r>
                      <a:r>
                        <a:rPr lang="en-US" altLang="ja-JP" sz="1200" dirty="0"/>
                        <a:t>FAX</a:t>
                      </a:r>
                      <a:r>
                        <a:rPr lang="ja-JP" altLang="en-US" sz="1200" dirty="0"/>
                        <a:t>にてお申込みください。</a:t>
                      </a:r>
                      <a:endParaRPr lang="en-US" altLang="ja-JP" sz="1200" dirty="0"/>
                    </a:p>
                    <a:p>
                      <a:pPr algn="just">
                        <a:spcBef>
                          <a:spcPts val="800"/>
                        </a:spcBef>
                        <a:tabLst>
                          <a:tab pos="989013" algn="l"/>
                          <a:tab pos="1169988" algn="l"/>
                        </a:tabLst>
                      </a:pPr>
                      <a:r>
                        <a:rPr lang="ja-JP" altLang="en-US" sz="1200" dirty="0"/>
                        <a:t>［①の場合］</a:t>
                      </a:r>
                      <a:endParaRPr lang="en-US" altLang="ja-JP" sz="1200" dirty="0"/>
                    </a:p>
                    <a:p>
                      <a:pPr algn="just">
                        <a:spcBef>
                          <a:spcPts val="0"/>
                        </a:spcBef>
                        <a:tabLst>
                          <a:tab pos="989013" algn="l"/>
                          <a:tab pos="1169988" algn="l"/>
                        </a:tabLst>
                      </a:pPr>
                      <a:r>
                        <a:rPr lang="ja-JP" altLang="en-US" sz="1200" dirty="0"/>
                        <a:t>右記</a:t>
                      </a:r>
                      <a:r>
                        <a:rPr lang="en-US" altLang="ja-JP" sz="1200" dirty="0"/>
                        <a:t>QR</a:t>
                      </a:r>
                      <a:r>
                        <a:rPr lang="ja-JP" altLang="en-US" sz="1200" dirty="0"/>
                        <a:t>コードにアクセスし、申込フォームよりお申込み</a:t>
                      </a:r>
                      <a:endParaRPr lang="en-US" altLang="ja-JP" sz="1200" dirty="0"/>
                    </a:p>
                    <a:p>
                      <a:pPr algn="just">
                        <a:spcBef>
                          <a:spcPts val="0"/>
                        </a:spcBef>
                        <a:tabLst>
                          <a:tab pos="989013" algn="l"/>
                          <a:tab pos="1169988" algn="l"/>
                        </a:tabLst>
                      </a:pPr>
                      <a:r>
                        <a:rPr lang="ja-JP" altLang="en-US" sz="1200" dirty="0"/>
                        <a:t>ください。</a:t>
                      </a:r>
                      <a:endParaRPr lang="en-US" altLang="ja-JP" sz="1200" dirty="0"/>
                    </a:p>
                    <a:p>
                      <a:pPr algn="l">
                        <a:spcBef>
                          <a:spcPts val="0"/>
                        </a:spcBef>
                        <a:tabLst>
                          <a:tab pos="989013" algn="l"/>
                          <a:tab pos="1169988" algn="l"/>
                        </a:tabLst>
                      </a:pPr>
                      <a:endParaRPr lang="en-US" altLang="ja-JP" sz="1200" dirty="0"/>
                    </a:p>
                    <a:p>
                      <a:pPr algn="just">
                        <a:spcBef>
                          <a:spcPts val="600"/>
                        </a:spcBef>
                        <a:tabLst>
                          <a:tab pos="989013" algn="l"/>
                          <a:tab pos="1169988" algn="l"/>
                        </a:tabLst>
                      </a:pPr>
                      <a:endParaRPr lang="en-US" altLang="ja-JP" sz="1200" dirty="0"/>
                    </a:p>
                    <a:p>
                      <a:pPr algn="just">
                        <a:spcBef>
                          <a:spcPts val="0"/>
                        </a:spcBef>
                        <a:tabLst>
                          <a:tab pos="989013" algn="l"/>
                          <a:tab pos="1169988" algn="l"/>
                        </a:tabLst>
                      </a:pPr>
                      <a:r>
                        <a:rPr lang="ja-JP" altLang="en-US" sz="1200" dirty="0"/>
                        <a:t>［②の場合］</a:t>
                      </a:r>
                      <a:endParaRPr lang="en-US" altLang="ja-JP" sz="1200" dirty="0"/>
                    </a:p>
                    <a:p>
                      <a:pPr algn="just">
                        <a:spcBef>
                          <a:spcPts val="0"/>
                        </a:spcBef>
                        <a:tabLst>
                          <a:tab pos="989013" algn="l"/>
                          <a:tab pos="1169988" algn="l"/>
                        </a:tabLst>
                      </a:pPr>
                      <a:r>
                        <a:rPr lang="ja-JP" altLang="en-US" sz="1200" dirty="0"/>
                        <a:t>下記（参加申込書）をご記入の上、お送りください。</a:t>
                      </a:r>
                      <a:endParaRPr lang="en-US" altLang="ja-JP" sz="1200" dirty="0"/>
                    </a:p>
                    <a:p>
                      <a:pPr algn="just">
                        <a:spcBef>
                          <a:spcPts val="400"/>
                        </a:spcBef>
                        <a:tabLst>
                          <a:tab pos="989013" algn="l"/>
                          <a:tab pos="1169988" algn="l"/>
                        </a:tabLst>
                      </a:pPr>
                      <a:r>
                        <a:rPr lang="ja-JP" altLang="en-US" sz="1600" dirty="0"/>
                        <a:t>　</a:t>
                      </a:r>
                      <a:r>
                        <a:rPr kumimoji="1" lang="en-US" altLang="ja-JP" sz="900" dirty="0"/>
                        <a:t>※</a:t>
                      </a:r>
                      <a:r>
                        <a:rPr kumimoji="1" lang="ja-JP" altLang="en-US" sz="900" dirty="0"/>
                        <a:t>開催期間中の参加申込みも可能です。</a:t>
                      </a:r>
                      <a:endParaRPr kumimoji="1" lang="ja-JP" altLang="en-US" sz="1100" dirty="0"/>
                    </a:p>
                  </a:txBody>
                  <a:tcPr marL="80068" marR="80068" marT="126091" marB="63046">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3540694"/>
                  </a:ext>
                </a:extLst>
              </a:tr>
            </a:tbl>
          </a:graphicData>
        </a:graphic>
      </p:graphicFrame>
      <p:sp>
        <p:nvSpPr>
          <p:cNvPr id="7" name="テキスト ボックス 6">
            <a:extLst>
              <a:ext uri="{FF2B5EF4-FFF2-40B4-BE49-F238E27FC236}">
                <a16:creationId xmlns:a16="http://schemas.microsoft.com/office/drawing/2014/main" id="{5A750F95-969C-BF2A-7E02-5C3A505590D3}"/>
              </a:ext>
            </a:extLst>
          </p:cNvPr>
          <p:cNvSpPr txBox="1"/>
          <p:nvPr/>
        </p:nvSpPr>
        <p:spPr>
          <a:xfrm>
            <a:off x="1030773" y="2219124"/>
            <a:ext cx="5369027" cy="227113"/>
          </a:xfrm>
          <a:prstGeom prst="rect">
            <a:avLst/>
          </a:prstGeom>
          <a:noFill/>
        </p:spPr>
        <p:txBody>
          <a:bodyPr wrap="square">
            <a:spAutoFit/>
          </a:bodyPr>
          <a:lstStyle/>
          <a:p>
            <a:pPr>
              <a:tabLst>
                <a:tab pos="865980" algn="l"/>
                <a:tab pos="1024441" algn="l"/>
              </a:tabLst>
            </a:pPr>
            <a:r>
              <a:rPr lang="ja-JP" altLang="en-US" sz="876" dirty="0"/>
              <a:t>（　</a:t>
            </a:r>
            <a:r>
              <a:rPr lang="en-US" altLang="ja-JP" sz="876" dirty="0">
                <a:hlinkClick r:id="rId3"/>
              </a:rPr>
              <a:t>https://apply.e-tumo.jp/pref-ibaraki-u/offer/offerList_detail?tempSeq=91458</a:t>
            </a:r>
            <a:r>
              <a:rPr lang="ja-JP" altLang="en-US" sz="876" dirty="0"/>
              <a:t>　）</a:t>
            </a:r>
            <a:endParaRPr lang="en-US" altLang="ja-JP" sz="876" dirty="0"/>
          </a:p>
        </p:txBody>
      </p:sp>
      <p:pic>
        <p:nvPicPr>
          <p:cNvPr id="4" name="図 3">
            <a:extLst>
              <a:ext uri="{FF2B5EF4-FFF2-40B4-BE49-F238E27FC236}">
                <a16:creationId xmlns:a16="http://schemas.microsoft.com/office/drawing/2014/main" id="{F68A1BFB-DCBD-A53C-0894-FF885243B3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0056" y="1663058"/>
            <a:ext cx="1155575" cy="1155575"/>
          </a:xfrm>
          <a:prstGeom prst="rect">
            <a:avLst/>
          </a:prstGeom>
        </p:spPr>
      </p:pic>
    </p:spTree>
    <p:extLst>
      <p:ext uri="{BB962C8B-B14F-4D97-AF65-F5344CB8AC3E}">
        <p14:creationId xmlns:p14="http://schemas.microsoft.com/office/powerpoint/2010/main" val="890228087"/>
      </p:ext>
    </p:extLst>
  </p:cSld>
  <p:clrMapOvr>
    <a:masterClrMapping/>
  </p:clrMapOvr>
</p:sld>
</file>

<file path=ppt/theme/theme1.xml><?xml version="1.0" encoding="utf-8"?>
<a:theme xmlns:a="http://schemas.openxmlformats.org/drawingml/2006/main" name="Office テーマ">
  <a:themeElements>
    <a:clrScheme name="暖かみのある青">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709</TotalTime>
  <Words>284</Words>
  <Application>Microsoft Office PowerPoint</Application>
  <PresentationFormat>ユーザー設定</PresentationFormat>
  <Paragraphs>45</Paragraphs>
  <Slides>1</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Meiryo UI</vt:lpstr>
      <vt:lpstr>メイリオ</vt:lpstr>
      <vt:lpstr>游ゴシック</vt:lpstr>
      <vt:lpstr>Aptos</vt:lpstr>
      <vt:lpstr>Aptos Display</vt:lpstr>
      <vt:lpstr>Arial</vt:lpstr>
      <vt:lpstr>Calibri</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飛田(真)</dc:creator>
  <cp:lastModifiedBy>飛田(真)</cp:lastModifiedBy>
  <cp:revision>13</cp:revision>
  <dcterms:created xsi:type="dcterms:W3CDTF">2026-06-24T02:55:27Z</dcterms:created>
  <dcterms:modified xsi:type="dcterms:W3CDTF">2026-07-15T01:39:02Z</dcterms:modified>
</cp:coreProperties>
</file>