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7559675" cy="1069181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001F72"/>
    <a:srgbClr val="FFFF00"/>
    <a:srgbClr val="FF00FF"/>
    <a:srgbClr val="90E236"/>
    <a:srgbClr val="8EE0FA"/>
    <a:srgbClr val="FFFFFF"/>
    <a:srgbClr val="525050"/>
    <a:srgbClr val="585656"/>
    <a:srgbClr val="6C5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083" autoAdjust="0"/>
    <p:restoredTop sz="94280" autoAdjust="0"/>
  </p:normalViewPr>
  <p:slideViewPr>
    <p:cSldViewPr snapToGrid="0">
      <p:cViewPr varScale="1">
        <p:scale>
          <a:sx n="73" d="100"/>
          <a:sy n="73" d="100"/>
        </p:scale>
        <p:origin x="288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ADB8D62-D5CD-1FE1-141B-1EB63030896E}"/>
              </a:ext>
            </a:extLst>
          </p:cNvPr>
          <p:cNvSpPr/>
          <p:nvPr userDrawn="1"/>
        </p:nvSpPr>
        <p:spPr>
          <a:xfrm>
            <a:off x="1" y="-34973"/>
            <a:ext cx="7559674" cy="1072678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フローチャート: 論理積ゲート 41">
            <a:extLst>
              <a:ext uri="{FF2B5EF4-FFF2-40B4-BE49-F238E27FC236}">
                <a16:creationId xmlns:a16="http://schemas.microsoft.com/office/drawing/2014/main" id="{3D833182-BCFF-D104-575C-51BD10394885}"/>
              </a:ext>
            </a:extLst>
          </p:cNvPr>
          <p:cNvSpPr/>
          <p:nvPr userDrawn="1"/>
        </p:nvSpPr>
        <p:spPr>
          <a:xfrm rot="10800000">
            <a:off x="4606240" y="-1832651"/>
            <a:ext cx="4421878" cy="4421878"/>
          </a:xfrm>
          <a:prstGeom prst="flowChartDelay">
            <a:avLst/>
          </a:prstGeom>
          <a:solidFill>
            <a:schemeClr val="bg1"/>
          </a:solidFill>
          <a:ln w="25400">
            <a:solidFill>
              <a:srgbClr val="FFFF00"/>
            </a:solidFill>
          </a:ln>
          <a:effectLst>
            <a:glow rad="419100">
              <a:schemeClr val="bg2">
                <a:lumMod val="90000"/>
              </a:schemeClr>
            </a:glow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0" name="楕円 89">
            <a:extLst>
              <a:ext uri="{FF2B5EF4-FFF2-40B4-BE49-F238E27FC236}">
                <a16:creationId xmlns:a16="http://schemas.microsoft.com/office/drawing/2014/main" id="{7A0C6362-7A76-B164-4C31-7A58964289C5}"/>
              </a:ext>
            </a:extLst>
          </p:cNvPr>
          <p:cNvSpPr/>
          <p:nvPr userDrawn="1"/>
        </p:nvSpPr>
        <p:spPr>
          <a:xfrm>
            <a:off x="687189" y="7251616"/>
            <a:ext cx="2610654" cy="2610654"/>
          </a:xfrm>
          <a:prstGeom prst="ellipse">
            <a:avLst/>
          </a:prstGeom>
          <a:solidFill>
            <a:schemeClr val="bg1"/>
          </a:solidFill>
          <a:ln w="1270">
            <a:noFill/>
          </a:ln>
          <a:effectLst>
            <a:glow rad="419100">
              <a:schemeClr val="bg2">
                <a:lumMod val="90000"/>
              </a:schemeClr>
            </a:glow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1" name="正方形/長方形 90">
            <a:extLst>
              <a:ext uri="{FF2B5EF4-FFF2-40B4-BE49-F238E27FC236}">
                <a16:creationId xmlns:a16="http://schemas.microsoft.com/office/drawing/2014/main" id="{FA7C2AD3-8B4B-39FA-03AF-3A17FD5A89DE}"/>
              </a:ext>
            </a:extLst>
          </p:cNvPr>
          <p:cNvSpPr/>
          <p:nvPr userDrawn="1"/>
        </p:nvSpPr>
        <p:spPr>
          <a:xfrm>
            <a:off x="4777932" y="4906458"/>
            <a:ext cx="2084150" cy="208415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glow rad="419100">
              <a:schemeClr val="bg2">
                <a:lumMod val="90000"/>
              </a:scheme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0" name="四角形: 角を丸くする 99">
            <a:extLst>
              <a:ext uri="{FF2B5EF4-FFF2-40B4-BE49-F238E27FC236}">
                <a16:creationId xmlns:a16="http://schemas.microsoft.com/office/drawing/2014/main" id="{4A3B2461-6CF2-7220-86E5-0DC7D4127BD1}"/>
              </a:ext>
            </a:extLst>
          </p:cNvPr>
          <p:cNvSpPr/>
          <p:nvPr userDrawn="1"/>
        </p:nvSpPr>
        <p:spPr>
          <a:xfrm>
            <a:off x="-2411012" y="3722513"/>
            <a:ext cx="6842252" cy="1423542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25400">
            <a:solidFill>
              <a:srgbClr val="FF66CC"/>
            </a:solidFill>
          </a:ln>
          <a:effectLst>
            <a:glow rad="419100">
              <a:schemeClr val="bg2">
                <a:lumMod val="90000"/>
              </a:schemeClr>
            </a:glow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08E2A425-B366-8BD6-4CD4-98273B63C70B}"/>
              </a:ext>
            </a:extLst>
          </p:cNvPr>
          <p:cNvGrpSpPr/>
          <p:nvPr userDrawn="1"/>
        </p:nvGrpSpPr>
        <p:grpSpPr>
          <a:xfrm>
            <a:off x="-19278600" y="-13217573"/>
            <a:ext cx="46116876" cy="37091986"/>
            <a:chOff x="-19278600" y="-13217573"/>
            <a:chExt cx="46116876" cy="37091986"/>
          </a:xfrm>
        </p:grpSpPr>
        <p:sp>
          <p:nvSpPr>
            <p:cNvPr id="3" name="正方形/長方形 2">
              <a:extLst>
                <a:ext uri="{FF2B5EF4-FFF2-40B4-BE49-F238E27FC236}">
                  <a16:creationId xmlns:a16="http://schemas.microsoft.com/office/drawing/2014/main" id="{7E55DD97-5182-0977-0579-574BBD1AFD71}"/>
                </a:ext>
              </a:extLst>
            </p:cNvPr>
            <p:cNvSpPr/>
            <p:nvPr userDrawn="1"/>
          </p:nvSpPr>
          <p:spPr>
            <a:xfrm>
              <a:off x="-6248400" y="-13217573"/>
              <a:ext cx="19278600" cy="1318260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7BEBFB8D-1DD8-BB51-7E83-7B19940E706A}"/>
                </a:ext>
              </a:extLst>
            </p:cNvPr>
            <p:cNvSpPr/>
            <p:nvPr userDrawn="1"/>
          </p:nvSpPr>
          <p:spPr>
            <a:xfrm>
              <a:off x="-6248400" y="10691813"/>
              <a:ext cx="19278600" cy="1318260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9E5FC88B-D642-6923-EC52-8C102084077D}"/>
                </a:ext>
              </a:extLst>
            </p:cNvPr>
            <p:cNvSpPr/>
            <p:nvPr userDrawn="1"/>
          </p:nvSpPr>
          <p:spPr>
            <a:xfrm>
              <a:off x="7559676" y="-4311694"/>
              <a:ext cx="19278600" cy="1882140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107B24FC-2078-F06F-8F54-EB20758A2C81}"/>
                </a:ext>
              </a:extLst>
            </p:cNvPr>
            <p:cNvSpPr/>
            <p:nvPr userDrawn="1"/>
          </p:nvSpPr>
          <p:spPr>
            <a:xfrm>
              <a:off x="-19278600" y="-4311694"/>
              <a:ext cx="19278600" cy="1882140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123340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グループ化 71">
            <a:extLst>
              <a:ext uri="{FF2B5EF4-FFF2-40B4-BE49-F238E27FC236}">
                <a16:creationId xmlns:a16="http://schemas.microsoft.com/office/drawing/2014/main" id="{EFF83F56-0785-0B3D-9E2E-FCE2861E814B}"/>
              </a:ext>
            </a:extLst>
          </p:cNvPr>
          <p:cNvGrpSpPr/>
          <p:nvPr userDrawn="1"/>
        </p:nvGrpSpPr>
        <p:grpSpPr>
          <a:xfrm>
            <a:off x="3930729" y="197776"/>
            <a:ext cx="8520733" cy="17928995"/>
            <a:chOff x="3930729" y="197776"/>
            <a:chExt cx="8520733" cy="17928995"/>
          </a:xfrm>
        </p:grpSpPr>
        <p:grpSp>
          <p:nvGrpSpPr>
            <p:cNvPr id="20" name="グループ化 19">
              <a:extLst>
                <a:ext uri="{FF2B5EF4-FFF2-40B4-BE49-F238E27FC236}">
                  <a16:creationId xmlns:a16="http://schemas.microsoft.com/office/drawing/2014/main" id="{70300A14-D9F7-6E44-9990-D6FDE0E99150}"/>
                </a:ext>
              </a:extLst>
            </p:cNvPr>
            <p:cNvGrpSpPr/>
            <p:nvPr userDrawn="1"/>
          </p:nvGrpSpPr>
          <p:grpSpPr>
            <a:xfrm>
              <a:off x="6258419" y="4164676"/>
              <a:ext cx="5029200" cy="11978640"/>
              <a:chOff x="6358128" y="4379976"/>
              <a:chExt cx="5029200" cy="11978640"/>
            </a:xfrm>
          </p:grpSpPr>
          <p:cxnSp>
            <p:nvCxnSpPr>
              <p:cNvPr id="3" name="直線コネクタ 2">
                <a:extLst>
                  <a:ext uri="{FF2B5EF4-FFF2-40B4-BE49-F238E27FC236}">
                    <a16:creationId xmlns:a16="http://schemas.microsoft.com/office/drawing/2014/main" id="{C7937902-ECA3-09D3-F62E-2F0143391A25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6376416" y="4379976"/>
                <a:ext cx="0" cy="11978640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直線コネクタ 15">
                <a:extLst>
                  <a:ext uri="{FF2B5EF4-FFF2-40B4-BE49-F238E27FC236}">
                    <a16:creationId xmlns:a16="http://schemas.microsoft.com/office/drawing/2014/main" id="{1549B2A7-9A59-3EFA-5B6C-624C0F71CF73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6358128" y="4403251"/>
                <a:ext cx="5029200" cy="0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" name="グループ化 20">
              <a:extLst>
                <a:ext uri="{FF2B5EF4-FFF2-40B4-BE49-F238E27FC236}">
                  <a16:creationId xmlns:a16="http://schemas.microsoft.com/office/drawing/2014/main" id="{630D6B3B-F600-1805-B0EE-4524DED5D381}"/>
                </a:ext>
              </a:extLst>
            </p:cNvPr>
            <p:cNvGrpSpPr/>
            <p:nvPr userDrawn="1"/>
          </p:nvGrpSpPr>
          <p:grpSpPr>
            <a:xfrm>
              <a:off x="6025650" y="3767986"/>
              <a:ext cx="5029200" cy="11978640"/>
              <a:chOff x="6358128" y="4379976"/>
              <a:chExt cx="5029200" cy="11978640"/>
            </a:xfrm>
          </p:grpSpPr>
          <p:cxnSp>
            <p:nvCxnSpPr>
              <p:cNvPr id="22" name="直線コネクタ 21">
                <a:extLst>
                  <a:ext uri="{FF2B5EF4-FFF2-40B4-BE49-F238E27FC236}">
                    <a16:creationId xmlns:a16="http://schemas.microsoft.com/office/drawing/2014/main" id="{38E07175-5AB6-A139-6D04-DB98E9FC6C37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6376416" y="4379976"/>
                <a:ext cx="0" cy="11978640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直線コネクタ 22">
                <a:extLst>
                  <a:ext uri="{FF2B5EF4-FFF2-40B4-BE49-F238E27FC236}">
                    <a16:creationId xmlns:a16="http://schemas.microsoft.com/office/drawing/2014/main" id="{19633700-EE55-B7A2-014C-6FAE0E7D38F4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6358128" y="4403251"/>
                <a:ext cx="5029200" cy="0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グループ化 23">
              <a:extLst>
                <a:ext uri="{FF2B5EF4-FFF2-40B4-BE49-F238E27FC236}">
                  <a16:creationId xmlns:a16="http://schemas.microsoft.com/office/drawing/2014/main" id="{BC2D4301-65E7-9CEB-ABF8-1853CA939CCF}"/>
                </a:ext>
              </a:extLst>
            </p:cNvPr>
            <p:cNvGrpSpPr/>
            <p:nvPr userDrawn="1"/>
          </p:nvGrpSpPr>
          <p:grpSpPr>
            <a:xfrm>
              <a:off x="5792881" y="3371296"/>
              <a:ext cx="5029200" cy="11978640"/>
              <a:chOff x="6358128" y="4379976"/>
              <a:chExt cx="5029200" cy="11978640"/>
            </a:xfrm>
          </p:grpSpPr>
          <p:cxnSp>
            <p:nvCxnSpPr>
              <p:cNvPr id="25" name="直線コネクタ 24">
                <a:extLst>
                  <a:ext uri="{FF2B5EF4-FFF2-40B4-BE49-F238E27FC236}">
                    <a16:creationId xmlns:a16="http://schemas.microsoft.com/office/drawing/2014/main" id="{68A66111-8B16-D84E-A130-4D4D142A49CF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6376416" y="4379976"/>
                <a:ext cx="0" cy="11978640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直線コネクタ 25">
                <a:extLst>
                  <a:ext uri="{FF2B5EF4-FFF2-40B4-BE49-F238E27FC236}">
                    <a16:creationId xmlns:a16="http://schemas.microsoft.com/office/drawing/2014/main" id="{9752A86E-07CA-B283-9FB6-97C6BD1357AE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6358128" y="4403251"/>
                <a:ext cx="5029200" cy="0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4FF587F0-6AC7-8661-E209-279A28FF6C04}"/>
                </a:ext>
              </a:extLst>
            </p:cNvPr>
            <p:cNvGrpSpPr/>
            <p:nvPr userDrawn="1"/>
          </p:nvGrpSpPr>
          <p:grpSpPr>
            <a:xfrm>
              <a:off x="5560112" y="2974606"/>
              <a:ext cx="5029200" cy="11978640"/>
              <a:chOff x="6358128" y="4379976"/>
              <a:chExt cx="5029200" cy="11978640"/>
            </a:xfrm>
          </p:grpSpPr>
          <p:cxnSp>
            <p:nvCxnSpPr>
              <p:cNvPr id="28" name="直線コネクタ 27">
                <a:extLst>
                  <a:ext uri="{FF2B5EF4-FFF2-40B4-BE49-F238E27FC236}">
                    <a16:creationId xmlns:a16="http://schemas.microsoft.com/office/drawing/2014/main" id="{B48DA69A-4902-3A51-24F2-F30372191879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6376416" y="4379976"/>
                <a:ext cx="0" cy="11978640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直線コネクタ 28">
                <a:extLst>
                  <a:ext uri="{FF2B5EF4-FFF2-40B4-BE49-F238E27FC236}">
                    <a16:creationId xmlns:a16="http://schemas.microsoft.com/office/drawing/2014/main" id="{32270501-EE0B-A3D4-E7C9-335A6BCDB548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6358128" y="4403251"/>
                <a:ext cx="5029200" cy="0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" name="グループ化 29">
              <a:extLst>
                <a:ext uri="{FF2B5EF4-FFF2-40B4-BE49-F238E27FC236}">
                  <a16:creationId xmlns:a16="http://schemas.microsoft.com/office/drawing/2014/main" id="{E308F444-C285-248D-7DDA-9F90A7DEDFB7}"/>
                </a:ext>
              </a:extLst>
            </p:cNvPr>
            <p:cNvGrpSpPr/>
            <p:nvPr userDrawn="1"/>
          </p:nvGrpSpPr>
          <p:grpSpPr>
            <a:xfrm>
              <a:off x="5327343" y="2577916"/>
              <a:ext cx="5029200" cy="11978640"/>
              <a:chOff x="6358128" y="4379976"/>
              <a:chExt cx="5029200" cy="11978640"/>
            </a:xfrm>
          </p:grpSpPr>
          <p:cxnSp>
            <p:nvCxnSpPr>
              <p:cNvPr id="31" name="直線コネクタ 30">
                <a:extLst>
                  <a:ext uri="{FF2B5EF4-FFF2-40B4-BE49-F238E27FC236}">
                    <a16:creationId xmlns:a16="http://schemas.microsoft.com/office/drawing/2014/main" id="{BFBF1DF4-9F0F-D3C7-A7A3-59B99B8CB5E6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6376416" y="4379976"/>
                <a:ext cx="0" cy="11978640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直線コネクタ 31">
                <a:extLst>
                  <a:ext uri="{FF2B5EF4-FFF2-40B4-BE49-F238E27FC236}">
                    <a16:creationId xmlns:a16="http://schemas.microsoft.com/office/drawing/2014/main" id="{2E136025-A4B6-D5A3-95B5-FF277F341912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6358128" y="4403251"/>
                <a:ext cx="5029200" cy="0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グループ化 32">
              <a:extLst>
                <a:ext uri="{FF2B5EF4-FFF2-40B4-BE49-F238E27FC236}">
                  <a16:creationId xmlns:a16="http://schemas.microsoft.com/office/drawing/2014/main" id="{0CF59A92-E004-46D2-F1C1-B93C7E171B0A}"/>
                </a:ext>
              </a:extLst>
            </p:cNvPr>
            <p:cNvGrpSpPr/>
            <p:nvPr userDrawn="1"/>
          </p:nvGrpSpPr>
          <p:grpSpPr>
            <a:xfrm>
              <a:off x="5094574" y="2181226"/>
              <a:ext cx="5029200" cy="11978640"/>
              <a:chOff x="6358128" y="4379976"/>
              <a:chExt cx="5029200" cy="11978640"/>
            </a:xfrm>
          </p:grpSpPr>
          <p:cxnSp>
            <p:nvCxnSpPr>
              <p:cNvPr id="34" name="直線コネクタ 33">
                <a:extLst>
                  <a:ext uri="{FF2B5EF4-FFF2-40B4-BE49-F238E27FC236}">
                    <a16:creationId xmlns:a16="http://schemas.microsoft.com/office/drawing/2014/main" id="{FC213FA4-B41C-23B4-581B-ABBA08F49C80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6376416" y="4379976"/>
                <a:ext cx="0" cy="11978640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直線コネクタ 34">
                <a:extLst>
                  <a:ext uri="{FF2B5EF4-FFF2-40B4-BE49-F238E27FC236}">
                    <a16:creationId xmlns:a16="http://schemas.microsoft.com/office/drawing/2014/main" id="{07BF8AB0-59DB-0BF8-094D-CCAC7261D1EE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6358128" y="4403251"/>
                <a:ext cx="5029200" cy="0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グループ化 35">
              <a:extLst>
                <a:ext uri="{FF2B5EF4-FFF2-40B4-BE49-F238E27FC236}">
                  <a16:creationId xmlns:a16="http://schemas.microsoft.com/office/drawing/2014/main" id="{0FDCC9E9-F1B0-D8C3-74B3-197C387AE693}"/>
                </a:ext>
              </a:extLst>
            </p:cNvPr>
            <p:cNvGrpSpPr/>
            <p:nvPr userDrawn="1"/>
          </p:nvGrpSpPr>
          <p:grpSpPr>
            <a:xfrm>
              <a:off x="4861805" y="1784536"/>
              <a:ext cx="5029200" cy="11978640"/>
              <a:chOff x="6358128" y="4379976"/>
              <a:chExt cx="5029200" cy="11978640"/>
            </a:xfrm>
          </p:grpSpPr>
          <p:cxnSp>
            <p:nvCxnSpPr>
              <p:cNvPr id="37" name="直線コネクタ 36">
                <a:extLst>
                  <a:ext uri="{FF2B5EF4-FFF2-40B4-BE49-F238E27FC236}">
                    <a16:creationId xmlns:a16="http://schemas.microsoft.com/office/drawing/2014/main" id="{5B3834FB-07FF-11F1-6B0D-B961C9343EFB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6376416" y="4379976"/>
                <a:ext cx="0" cy="11978640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直線コネクタ 37">
                <a:extLst>
                  <a:ext uri="{FF2B5EF4-FFF2-40B4-BE49-F238E27FC236}">
                    <a16:creationId xmlns:a16="http://schemas.microsoft.com/office/drawing/2014/main" id="{C1140E52-CF9E-7D7E-F6F7-CE551F902F43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6358128" y="4403251"/>
                <a:ext cx="5029200" cy="0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9" name="グループ化 38">
              <a:extLst>
                <a:ext uri="{FF2B5EF4-FFF2-40B4-BE49-F238E27FC236}">
                  <a16:creationId xmlns:a16="http://schemas.microsoft.com/office/drawing/2014/main" id="{6BB02E0D-E901-DF9A-D2F5-656DE00D090E}"/>
                </a:ext>
              </a:extLst>
            </p:cNvPr>
            <p:cNvGrpSpPr/>
            <p:nvPr userDrawn="1"/>
          </p:nvGrpSpPr>
          <p:grpSpPr>
            <a:xfrm>
              <a:off x="4629036" y="1387846"/>
              <a:ext cx="5029200" cy="11978640"/>
              <a:chOff x="6358128" y="4379976"/>
              <a:chExt cx="5029200" cy="11978640"/>
            </a:xfrm>
          </p:grpSpPr>
          <p:cxnSp>
            <p:nvCxnSpPr>
              <p:cNvPr id="40" name="直線コネクタ 39">
                <a:extLst>
                  <a:ext uri="{FF2B5EF4-FFF2-40B4-BE49-F238E27FC236}">
                    <a16:creationId xmlns:a16="http://schemas.microsoft.com/office/drawing/2014/main" id="{26E37651-8B32-A050-E853-A9766F389A2F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6376416" y="4379976"/>
                <a:ext cx="0" cy="11978640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直線コネクタ 40">
                <a:extLst>
                  <a:ext uri="{FF2B5EF4-FFF2-40B4-BE49-F238E27FC236}">
                    <a16:creationId xmlns:a16="http://schemas.microsoft.com/office/drawing/2014/main" id="{5BEAF32E-6B5D-C5AD-242A-2210DF13213E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6358128" y="4403251"/>
                <a:ext cx="5029200" cy="0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3" name="グループ化 42">
              <a:extLst>
                <a:ext uri="{FF2B5EF4-FFF2-40B4-BE49-F238E27FC236}">
                  <a16:creationId xmlns:a16="http://schemas.microsoft.com/office/drawing/2014/main" id="{63DE58B0-3DC2-448C-00F2-2395153AF105}"/>
                </a:ext>
              </a:extLst>
            </p:cNvPr>
            <p:cNvGrpSpPr/>
            <p:nvPr userDrawn="1"/>
          </p:nvGrpSpPr>
          <p:grpSpPr>
            <a:xfrm>
              <a:off x="4396267" y="991156"/>
              <a:ext cx="5029200" cy="11978640"/>
              <a:chOff x="6358128" y="4379976"/>
              <a:chExt cx="5029200" cy="11978640"/>
            </a:xfrm>
          </p:grpSpPr>
          <p:cxnSp>
            <p:nvCxnSpPr>
              <p:cNvPr id="44" name="直線コネクタ 43">
                <a:extLst>
                  <a:ext uri="{FF2B5EF4-FFF2-40B4-BE49-F238E27FC236}">
                    <a16:creationId xmlns:a16="http://schemas.microsoft.com/office/drawing/2014/main" id="{BEA4225A-EDAA-B871-777B-04247DF97E94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6376416" y="4379976"/>
                <a:ext cx="0" cy="11978640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直線コネクタ 44">
                <a:extLst>
                  <a:ext uri="{FF2B5EF4-FFF2-40B4-BE49-F238E27FC236}">
                    <a16:creationId xmlns:a16="http://schemas.microsoft.com/office/drawing/2014/main" id="{F66FE705-42B7-796B-CD22-52F277EBD7B4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6358128" y="4403251"/>
                <a:ext cx="5029200" cy="0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6" name="グループ化 45">
              <a:extLst>
                <a:ext uri="{FF2B5EF4-FFF2-40B4-BE49-F238E27FC236}">
                  <a16:creationId xmlns:a16="http://schemas.microsoft.com/office/drawing/2014/main" id="{531E5EE8-48DF-9C8C-3497-365C8E2865C8}"/>
                </a:ext>
              </a:extLst>
            </p:cNvPr>
            <p:cNvGrpSpPr/>
            <p:nvPr userDrawn="1"/>
          </p:nvGrpSpPr>
          <p:grpSpPr>
            <a:xfrm>
              <a:off x="4163498" y="594466"/>
              <a:ext cx="5029200" cy="11978640"/>
              <a:chOff x="6358128" y="4379976"/>
              <a:chExt cx="5029200" cy="11978640"/>
            </a:xfrm>
          </p:grpSpPr>
          <p:cxnSp>
            <p:nvCxnSpPr>
              <p:cNvPr id="48" name="直線コネクタ 47">
                <a:extLst>
                  <a:ext uri="{FF2B5EF4-FFF2-40B4-BE49-F238E27FC236}">
                    <a16:creationId xmlns:a16="http://schemas.microsoft.com/office/drawing/2014/main" id="{F0681CFD-1A95-EF4D-D3E9-8A3B5B214FD1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6376416" y="4379976"/>
                <a:ext cx="0" cy="11978640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直線コネクタ 49">
                <a:extLst>
                  <a:ext uri="{FF2B5EF4-FFF2-40B4-BE49-F238E27FC236}">
                    <a16:creationId xmlns:a16="http://schemas.microsoft.com/office/drawing/2014/main" id="{FDE9EF04-A1CF-E6E0-1B18-36FB7751CF56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6358128" y="4403251"/>
                <a:ext cx="5029200" cy="0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2" name="グループ化 51">
              <a:extLst>
                <a:ext uri="{FF2B5EF4-FFF2-40B4-BE49-F238E27FC236}">
                  <a16:creationId xmlns:a16="http://schemas.microsoft.com/office/drawing/2014/main" id="{89D679C0-90D0-E4B2-F58F-8ECE3CE516CE}"/>
                </a:ext>
              </a:extLst>
            </p:cNvPr>
            <p:cNvGrpSpPr/>
            <p:nvPr userDrawn="1"/>
          </p:nvGrpSpPr>
          <p:grpSpPr>
            <a:xfrm>
              <a:off x="3930729" y="197776"/>
              <a:ext cx="5029200" cy="11978640"/>
              <a:chOff x="6358128" y="4379976"/>
              <a:chExt cx="5029200" cy="11978640"/>
            </a:xfrm>
          </p:grpSpPr>
          <p:cxnSp>
            <p:nvCxnSpPr>
              <p:cNvPr id="53" name="直線コネクタ 52">
                <a:extLst>
                  <a:ext uri="{FF2B5EF4-FFF2-40B4-BE49-F238E27FC236}">
                    <a16:creationId xmlns:a16="http://schemas.microsoft.com/office/drawing/2014/main" id="{00519989-45F1-7B26-8683-5E8A05F72FBC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6376416" y="4379976"/>
                <a:ext cx="0" cy="11978640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直線コネクタ 54">
                <a:extLst>
                  <a:ext uri="{FF2B5EF4-FFF2-40B4-BE49-F238E27FC236}">
                    <a16:creationId xmlns:a16="http://schemas.microsoft.com/office/drawing/2014/main" id="{3B54E939-A9E5-5A8D-A4EF-CDFF4382B80B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6358128" y="4403251"/>
                <a:ext cx="5029200" cy="0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6" name="グループ化 55">
              <a:extLst>
                <a:ext uri="{FF2B5EF4-FFF2-40B4-BE49-F238E27FC236}">
                  <a16:creationId xmlns:a16="http://schemas.microsoft.com/office/drawing/2014/main" id="{65420422-C50A-0973-9D5B-6BBB71F53E9D}"/>
                </a:ext>
              </a:extLst>
            </p:cNvPr>
            <p:cNvGrpSpPr/>
            <p:nvPr userDrawn="1"/>
          </p:nvGrpSpPr>
          <p:grpSpPr>
            <a:xfrm>
              <a:off x="6491188" y="4561366"/>
              <a:ext cx="5029200" cy="11978640"/>
              <a:chOff x="6358128" y="4379976"/>
              <a:chExt cx="5029200" cy="11978640"/>
            </a:xfrm>
          </p:grpSpPr>
          <p:cxnSp>
            <p:nvCxnSpPr>
              <p:cNvPr id="57" name="直線コネクタ 56">
                <a:extLst>
                  <a:ext uri="{FF2B5EF4-FFF2-40B4-BE49-F238E27FC236}">
                    <a16:creationId xmlns:a16="http://schemas.microsoft.com/office/drawing/2014/main" id="{AB4F7BE5-1553-79F2-0FF4-CD521AFBE5F5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6376416" y="4379976"/>
                <a:ext cx="0" cy="11978640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直線コネクタ 57">
                <a:extLst>
                  <a:ext uri="{FF2B5EF4-FFF2-40B4-BE49-F238E27FC236}">
                    <a16:creationId xmlns:a16="http://schemas.microsoft.com/office/drawing/2014/main" id="{E91F52E8-0C39-804C-5AD0-1AC8DBB116B8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6358128" y="4403251"/>
                <a:ext cx="5029200" cy="0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9" name="グループ化 58">
              <a:extLst>
                <a:ext uri="{FF2B5EF4-FFF2-40B4-BE49-F238E27FC236}">
                  <a16:creationId xmlns:a16="http://schemas.microsoft.com/office/drawing/2014/main" id="{D5DB1EDC-E6B8-2819-AAB9-7B48033482FA}"/>
                </a:ext>
              </a:extLst>
            </p:cNvPr>
            <p:cNvGrpSpPr/>
            <p:nvPr userDrawn="1"/>
          </p:nvGrpSpPr>
          <p:grpSpPr>
            <a:xfrm>
              <a:off x="6723957" y="4958056"/>
              <a:ext cx="5029200" cy="11978640"/>
              <a:chOff x="6358128" y="4379976"/>
              <a:chExt cx="5029200" cy="11978640"/>
            </a:xfrm>
          </p:grpSpPr>
          <p:cxnSp>
            <p:nvCxnSpPr>
              <p:cNvPr id="60" name="直線コネクタ 59">
                <a:extLst>
                  <a:ext uri="{FF2B5EF4-FFF2-40B4-BE49-F238E27FC236}">
                    <a16:creationId xmlns:a16="http://schemas.microsoft.com/office/drawing/2014/main" id="{4F51F879-8B33-685E-5A1B-458418A7E76B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6376416" y="4379976"/>
                <a:ext cx="0" cy="11978640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直線コネクタ 60">
                <a:extLst>
                  <a:ext uri="{FF2B5EF4-FFF2-40B4-BE49-F238E27FC236}">
                    <a16:creationId xmlns:a16="http://schemas.microsoft.com/office/drawing/2014/main" id="{92BA7129-8515-070F-1841-979C79625A83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6358128" y="4403251"/>
                <a:ext cx="5029200" cy="0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2" name="グループ化 61">
              <a:extLst>
                <a:ext uri="{FF2B5EF4-FFF2-40B4-BE49-F238E27FC236}">
                  <a16:creationId xmlns:a16="http://schemas.microsoft.com/office/drawing/2014/main" id="{2E1034EB-8FDE-CAEA-C2D7-0FF56AFBF58C}"/>
                </a:ext>
              </a:extLst>
            </p:cNvPr>
            <p:cNvGrpSpPr/>
            <p:nvPr userDrawn="1"/>
          </p:nvGrpSpPr>
          <p:grpSpPr>
            <a:xfrm>
              <a:off x="6956726" y="5354746"/>
              <a:ext cx="5029200" cy="11978640"/>
              <a:chOff x="6358128" y="4379976"/>
              <a:chExt cx="5029200" cy="11978640"/>
            </a:xfrm>
          </p:grpSpPr>
          <p:cxnSp>
            <p:nvCxnSpPr>
              <p:cNvPr id="63" name="直線コネクタ 62">
                <a:extLst>
                  <a:ext uri="{FF2B5EF4-FFF2-40B4-BE49-F238E27FC236}">
                    <a16:creationId xmlns:a16="http://schemas.microsoft.com/office/drawing/2014/main" id="{6F9D69E3-FBEA-E4FD-5448-8220E584C1BC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6376416" y="4379976"/>
                <a:ext cx="0" cy="11978640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直線コネクタ 63">
                <a:extLst>
                  <a:ext uri="{FF2B5EF4-FFF2-40B4-BE49-F238E27FC236}">
                    <a16:creationId xmlns:a16="http://schemas.microsoft.com/office/drawing/2014/main" id="{43F99B04-F55C-7F55-2291-3EC9FFC17F0E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6358128" y="4403251"/>
                <a:ext cx="5029200" cy="0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5" name="グループ化 64">
              <a:extLst>
                <a:ext uri="{FF2B5EF4-FFF2-40B4-BE49-F238E27FC236}">
                  <a16:creationId xmlns:a16="http://schemas.microsoft.com/office/drawing/2014/main" id="{25E8D983-1EB5-1FBB-0F4D-F0E3A2A6325F}"/>
                </a:ext>
              </a:extLst>
            </p:cNvPr>
            <p:cNvGrpSpPr/>
            <p:nvPr userDrawn="1"/>
          </p:nvGrpSpPr>
          <p:grpSpPr>
            <a:xfrm>
              <a:off x="7189495" y="5751436"/>
              <a:ext cx="5029200" cy="11978640"/>
              <a:chOff x="6358128" y="4379976"/>
              <a:chExt cx="5029200" cy="11978640"/>
            </a:xfrm>
          </p:grpSpPr>
          <p:cxnSp>
            <p:nvCxnSpPr>
              <p:cNvPr id="67" name="直線コネクタ 66">
                <a:extLst>
                  <a:ext uri="{FF2B5EF4-FFF2-40B4-BE49-F238E27FC236}">
                    <a16:creationId xmlns:a16="http://schemas.microsoft.com/office/drawing/2014/main" id="{AC9F8AE0-9C3A-C88C-AE3A-EEEE36B0E996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6376416" y="4379976"/>
                <a:ext cx="0" cy="11978640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直線コネクタ 67">
                <a:extLst>
                  <a:ext uri="{FF2B5EF4-FFF2-40B4-BE49-F238E27FC236}">
                    <a16:creationId xmlns:a16="http://schemas.microsoft.com/office/drawing/2014/main" id="{1C995795-1749-FBB9-F6D3-B5BA1852A1C5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6358128" y="4403251"/>
                <a:ext cx="5029200" cy="0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9" name="グループ化 68">
              <a:extLst>
                <a:ext uri="{FF2B5EF4-FFF2-40B4-BE49-F238E27FC236}">
                  <a16:creationId xmlns:a16="http://schemas.microsoft.com/office/drawing/2014/main" id="{F5EC0161-B185-C785-9C1E-2E3D0BB9489D}"/>
                </a:ext>
              </a:extLst>
            </p:cNvPr>
            <p:cNvGrpSpPr/>
            <p:nvPr userDrawn="1"/>
          </p:nvGrpSpPr>
          <p:grpSpPr>
            <a:xfrm>
              <a:off x="7422262" y="6148131"/>
              <a:ext cx="5029200" cy="11978640"/>
              <a:chOff x="6358128" y="4379976"/>
              <a:chExt cx="5029200" cy="11978640"/>
            </a:xfrm>
          </p:grpSpPr>
          <p:cxnSp>
            <p:nvCxnSpPr>
              <p:cNvPr id="70" name="直線コネクタ 69">
                <a:extLst>
                  <a:ext uri="{FF2B5EF4-FFF2-40B4-BE49-F238E27FC236}">
                    <a16:creationId xmlns:a16="http://schemas.microsoft.com/office/drawing/2014/main" id="{C3129E01-A899-81C0-49E5-41B057775391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6376416" y="4379976"/>
                <a:ext cx="0" cy="11978640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直線コネクタ 70">
                <a:extLst>
                  <a:ext uri="{FF2B5EF4-FFF2-40B4-BE49-F238E27FC236}">
                    <a16:creationId xmlns:a16="http://schemas.microsoft.com/office/drawing/2014/main" id="{426865E3-EBD5-F60F-11F0-F5C2595AA07F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6358128" y="4403251"/>
                <a:ext cx="5029200" cy="0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3" name="グループ化 72">
            <a:extLst>
              <a:ext uri="{FF2B5EF4-FFF2-40B4-BE49-F238E27FC236}">
                <a16:creationId xmlns:a16="http://schemas.microsoft.com/office/drawing/2014/main" id="{299A3CC9-7955-290C-D80F-2DD015FB1BA4}"/>
              </a:ext>
            </a:extLst>
          </p:cNvPr>
          <p:cNvGrpSpPr/>
          <p:nvPr userDrawn="1"/>
        </p:nvGrpSpPr>
        <p:grpSpPr>
          <a:xfrm flipH="1">
            <a:off x="-4853729" y="197776"/>
            <a:ext cx="8520733" cy="17928995"/>
            <a:chOff x="3930729" y="197776"/>
            <a:chExt cx="8520733" cy="17928995"/>
          </a:xfrm>
        </p:grpSpPr>
        <p:grpSp>
          <p:nvGrpSpPr>
            <p:cNvPr id="74" name="グループ化 73">
              <a:extLst>
                <a:ext uri="{FF2B5EF4-FFF2-40B4-BE49-F238E27FC236}">
                  <a16:creationId xmlns:a16="http://schemas.microsoft.com/office/drawing/2014/main" id="{FDA55B94-4E54-3B8D-D9A0-24E79550A0B8}"/>
                </a:ext>
              </a:extLst>
            </p:cNvPr>
            <p:cNvGrpSpPr/>
            <p:nvPr userDrawn="1"/>
          </p:nvGrpSpPr>
          <p:grpSpPr>
            <a:xfrm>
              <a:off x="6258419" y="4164676"/>
              <a:ext cx="5029200" cy="11978640"/>
              <a:chOff x="6358128" y="4379976"/>
              <a:chExt cx="5029200" cy="11978640"/>
            </a:xfrm>
          </p:grpSpPr>
          <p:cxnSp>
            <p:nvCxnSpPr>
              <p:cNvPr id="120" name="直線コネクタ 119">
                <a:extLst>
                  <a:ext uri="{FF2B5EF4-FFF2-40B4-BE49-F238E27FC236}">
                    <a16:creationId xmlns:a16="http://schemas.microsoft.com/office/drawing/2014/main" id="{815EDC1C-343E-351C-15AA-10BD0E426FE1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6376416" y="4379976"/>
                <a:ext cx="0" cy="11978640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直線コネクタ 120">
                <a:extLst>
                  <a:ext uri="{FF2B5EF4-FFF2-40B4-BE49-F238E27FC236}">
                    <a16:creationId xmlns:a16="http://schemas.microsoft.com/office/drawing/2014/main" id="{C200FC11-79A8-FD17-3CF2-6756AE8ED978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6358128" y="4403251"/>
                <a:ext cx="5029200" cy="0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5" name="グループ化 74">
              <a:extLst>
                <a:ext uri="{FF2B5EF4-FFF2-40B4-BE49-F238E27FC236}">
                  <a16:creationId xmlns:a16="http://schemas.microsoft.com/office/drawing/2014/main" id="{AB8BEA9B-2908-1D37-59BD-2DA2CFB5F64E}"/>
                </a:ext>
              </a:extLst>
            </p:cNvPr>
            <p:cNvGrpSpPr/>
            <p:nvPr userDrawn="1"/>
          </p:nvGrpSpPr>
          <p:grpSpPr>
            <a:xfrm>
              <a:off x="6025650" y="3767986"/>
              <a:ext cx="5029200" cy="11978640"/>
              <a:chOff x="6358128" y="4379976"/>
              <a:chExt cx="5029200" cy="11978640"/>
            </a:xfrm>
          </p:grpSpPr>
          <p:cxnSp>
            <p:nvCxnSpPr>
              <p:cNvPr id="118" name="直線コネクタ 117">
                <a:extLst>
                  <a:ext uri="{FF2B5EF4-FFF2-40B4-BE49-F238E27FC236}">
                    <a16:creationId xmlns:a16="http://schemas.microsoft.com/office/drawing/2014/main" id="{14865088-E295-D070-8AC2-6F4A3484F944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6376416" y="4379976"/>
                <a:ext cx="0" cy="11978640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直線コネクタ 118">
                <a:extLst>
                  <a:ext uri="{FF2B5EF4-FFF2-40B4-BE49-F238E27FC236}">
                    <a16:creationId xmlns:a16="http://schemas.microsoft.com/office/drawing/2014/main" id="{08F8130E-35EF-4B8A-3F47-DF09EB2C8A5B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6358128" y="4403251"/>
                <a:ext cx="5029200" cy="0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6" name="グループ化 75">
              <a:extLst>
                <a:ext uri="{FF2B5EF4-FFF2-40B4-BE49-F238E27FC236}">
                  <a16:creationId xmlns:a16="http://schemas.microsoft.com/office/drawing/2014/main" id="{49AA50B8-CBE3-E97E-3E5D-4B37F4FF9D5C}"/>
                </a:ext>
              </a:extLst>
            </p:cNvPr>
            <p:cNvGrpSpPr/>
            <p:nvPr userDrawn="1"/>
          </p:nvGrpSpPr>
          <p:grpSpPr>
            <a:xfrm>
              <a:off x="5792881" y="3371296"/>
              <a:ext cx="5029200" cy="11978640"/>
              <a:chOff x="6358128" y="4379976"/>
              <a:chExt cx="5029200" cy="11978640"/>
            </a:xfrm>
          </p:grpSpPr>
          <p:cxnSp>
            <p:nvCxnSpPr>
              <p:cNvPr id="116" name="直線コネクタ 115">
                <a:extLst>
                  <a:ext uri="{FF2B5EF4-FFF2-40B4-BE49-F238E27FC236}">
                    <a16:creationId xmlns:a16="http://schemas.microsoft.com/office/drawing/2014/main" id="{671AB62D-A29E-AFC5-2721-67F5F00C2913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6376416" y="4379976"/>
                <a:ext cx="0" cy="11978640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直線コネクタ 116">
                <a:extLst>
                  <a:ext uri="{FF2B5EF4-FFF2-40B4-BE49-F238E27FC236}">
                    <a16:creationId xmlns:a16="http://schemas.microsoft.com/office/drawing/2014/main" id="{72EAF00C-4EFE-2C6F-DC04-99E32BB372C4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6358128" y="4403251"/>
                <a:ext cx="5029200" cy="0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7" name="グループ化 76">
              <a:extLst>
                <a:ext uri="{FF2B5EF4-FFF2-40B4-BE49-F238E27FC236}">
                  <a16:creationId xmlns:a16="http://schemas.microsoft.com/office/drawing/2014/main" id="{A43E58D1-B1D6-CE1A-45EB-26FE5088B0BC}"/>
                </a:ext>
              </a:extLst>
            </p:cNvPr>
            <p:cNvGrpSpPr/>
            <p:nvPr userDrawn="1"/>
          </p:nvGrpSpPr>
          <p:grpSpPr>
            <a:xfrm>
              <a:off x="5560112" y="2974606"/>
              <a:ext cx="5029200" cy="11978640"/>
              <a:chOff x="6358128" y="4379976"/>
              <a:chExt cx="5029200" cy="11978640"/>
            </a:xfrm>
          </p:grpSpPr>
          <p:cxnSp>
            <p:nvCxnSpPr>
              <p:cNvPr id="114" name="直線コネクタ 113">
                <a:extLst>
                  <a:ext uri="{FF2B5EF4-FFF2-40B4-BE49-F238E27FC236}">
                    <a16:creationId xmlns:a16="http://schemas.microsoft.com/office/drawing/2014/main" id="{C743FF2D-4B38-F309-81EA-2A2045035761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6376416" y="4379976"/>
                <a:ext cx="0" cy="11978640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直線コネクタ 114">
                <a:extLst>
                  <a:ext uri="{FF2B5EF4-FFF2-40B4-BE49-F238E27FC236}">
                    <a16:creationId xmlns:a16="http://schemas.microsoft.com/office/drawing/2014/main" id="{7F518422-8FF1-C0B9-847C-452AE9DA75C0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6358128" y="4403251"/>
                <a:ext cx="5029200" cy="0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8" name="グループ化 77">
              <a:extLst>
                <a:ext uri="{FF2B5EF4-FFF2-40B4-BE49-F238E27FC236}">
                  <a16:creationId xmlns:a16="http://schemas.microsoft.com/office/drawing/2014/main" id="{8D168282-B38B-FFDC-8BE2-E732E6E55591}"/>
                </a:ext>
              </a:extLst>
            </p:cNvPr>
            <p:cNvGrpSpPr/>
            <p:nvPr userDrawn="1"/>
          </p:nvGrpSpPr>
          <p:grpSpPr>
            <a:xfrm>
              <a:off x="5327343" y="2577916"/>
              <a:ext cx="5029200" cy="11978640"/>
              <a:chOff x="6358128" y="4379976"/>
              <a:chExt cx="5029200" cy="11978640"/>
            </a:xfrm>
          </p:grpSpPr>
          <p:cxnSp>
            <p:nvCxnSpPr>
              <p:cNvPr id="112" name="直線コネクタ 111">
                <a:extLst>
                  <a:ext uri="{FF2B5EF4-FFF2-40B4-BE49-F238E27FC236}">
                    <a16:creationId xmlns:a16="http://schemas.microsoft.com/office/drawing/2014/main" id="{CB99CEE9-134A-A572-72E2-EA18439928EE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6376416" y="4379976"/>
                <a:ext cx="0" cy="11978640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直線コネクタ 112">
                <a:extLst>
                  <a:ext uri="{FF2B5EF4-FFF2-40B4-BE49-F238E27FC236}">
                    <a16:creationId xmlns:a16="http://schemas.microsoft.com/office/drawing/2014/main" id="{9DEA311F-A717-5E36-A96F-8F9B4B2F5FB0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6358128" y="4403251"/>
                <a:ext cx="5029200" cy="0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9" name="グループ化 78">
              <a:extLst>
                <a:ext uri="{FF2B5EF4-FFF2-40B4-BE49-F238E27FC236}">
                  <a16:creationId xmlns:a16="http://schemas.microsoft.com/office/drawing/2014/main" id="{B3EF28A1-7382-42BD-BAAD-225337A3C429}"/>
                </a:ext>
              </a:extLst>
            </p:cNvPr>
            <p:cNvGrpSpPr/>
            <p:nvPr userDrawn="1"/>
          </p:nvGrpSpPr>
          <p:grpSpPr>
            <a:xfrm>
              <a:off x="5094574" y="2181226"/>
              <a:ext cx="5029200" cy="11978640"/>
              <a:chOff x="6358128" y="4379976"/>
              <a:chExt cx="5029200" cy="11978640"/>
            </a:xfrm>
          </p:grpSpPr>
          <p:cxnSp>
            <p:nvCxnSpPr>
              <p:cNvPr id="110" name="直線コネクタ 109">
                <a:extLst>
                  <a:ext uri="{FF2B5EF4-FFF2-40B4-BE49-F238E27FC236}">
                    <a16:creationId xmlns:a16="http://schemas.microsoft.com/office/drawing/2014/main" id="{3C3F9FE2-6F1F-0885-CD0A-28ED7521CA78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6376416" y="4379976"/>
                <a:ext cx="0" cy="11978640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直線コネクタ 110">
                <a:extLst>
                  <a:ext uri="{FF2B5EF4-FFF2-40B4-BE49-F238E27FC236}">
                    <a16:creationId xmlns:a16="http://schemas.microsoft.com/office/drawing/2014/main" id="{A10BAD93-B0E8-A0B9-BE7B-485F98A3A1DC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6358128" y="4403251"/>
                <a:ext cx="5029200" cy="0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0" name="グループ化 79">
              <a:extLst>
                <a:ext uri="{FF2B5EF4-FFF2-40B4-BE49-F238E27FC236}">
                  <a16:creationId xmlns:a16="http://schemas.microsoft.com/office/drawing/2014/main" id="{8387CDA2-39EB-A217-AD4B-EDC5F30C3B33}"/>
                </a:ext>
              </a:extLst>
            </p:cNvPr>
            <p:cNvGrpSpPr/>
            <p:nvPr userDrawn="1"/>
          </p:nvGrpSpPr>
          <p:grpSpPr>
            <a:xfrm>
              <a:off x="4861805" y="1784536"/>
              <a:ext cx="5029200" cy="11978640"/>
              <a:chOff x="6358128" y="4379976"/>
              <a:chExt cx="5029200" cy="11978640"/>
            </a:xfrm>
          </p:grpSpPr>
          <p:cxnSp>
            <p:nvCxnSpPr>
              <p:cNvPr id="108" name="直線コネクタ 107">
                <a:extLst>
                  <a:ext uri="{FF2B5EF4-FFF2-40B4-BE49-F238E27FC236}">
                    <a16:creationId xmlns:a16="http://schemas.microsoft.com/office/drawing/2014/main" id="{DF2E591E-E96F-105A-B37A-0E86B3438DE6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6376416" y="4379976"/>
                <a:ext cx="0" cy="11978640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直線コネクタ 108">
                <a:extLst>
                  <a:ext uri="{FF2B5EF4-FFF2-40B4-BE49-F238E27FC236}">
                    <a16:creationId xmlns:a16="http://schemas.microsoft.com/office/drawing/2014/main" id="{4B0C204F-2B1A-3F57-DEEF-4A2312844061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6358128" y="4403251"/>
                <a:ext cx="5029200" cy="0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1" name="グループ化 80">
              <a:extLst>
                <a:ext uri="{FF2B5EF4-FFF2-40B4-BE49-F238E27FC236}">
                  <a16:creationId xmlns:a16="http://schemas.microsoft.com/office/drawing/2014/main" id="{9CD6DA3D-C663-39D3-68D9-05B098C89041}"/>
                </a:ext>
              </a:extLst>
            </p:cNvPr>
            <p:cNvGrpSpPr/>
            <p:nvPr userDrawn="1"/>
          </p:nvGrpSpPr>
          <p:grpSpPr>
            <a:xfrm>
              <a:off x="4629036" y="1387846"/>
              <a:ext cx="5029200" cy="11978640"/>
              <a:chOff x="6358128" y="4379976"/>
              <a:chExt cx="5029200" cy="11978640"/>
            </a:xfrm>
          </p:grpSpPr>
          <p:cxnSp>
            <p:nvCxnSpPr>
              <p:cNvPr id="106" name="直線コネクタ 105">
                <a:extLst>
                  <a:ext uri="{FF2B5EF4-FFF2-40B4-BE49-F238E27FC236}">
                    <a16:creationId xmlns:a16="http://schemas.microsoft.com/office/drawing/2014/main" id="{516D13FF-A51D-4562-8C66-701C638CA135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6376416" y="4379976"/>
                <a:ext cx="0" cy="11978640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直線コネクタ 106">
                <a:extLst>
                  <a:ext uri="{FF2B5EF4-FFF2-40B4-BE49-F238E27FC236}">
                    <a16:creationId xmlns:a16="http://schemas.microsoft.com/office/drawing/2014/main" id="{3BDE5F51-5E00-2686-CFC3-7E7EE1232A4B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6358128" y="4403251"/>
                <a:ext cx="5029200" cy="0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2" name="グループ化 81">
              <a:extLst>
                <a:ext uri="{FF2B5EF4-FFF2-40B4-BE49-F238E27FC236}">
                  <a16:creationId xmlns:a16="http://schemas.microsoft.com/office/drawing/2014/main" id="{EC5DC7E0-1C7E-27D8-FD9A-86121BF3C53C}"/>
                </a:ext>
              </a:extLst>
            </p:cNvPr>
            <p:cNvGrpSpPr/>
            <p:nvPr userDrawn="1"/>
          </p:nvGrpSpPr>
          <p:grpSpPr>
            <a:xfrm>
              <a:off x="4396267" y="991156"/>
              <a:ext cx="5029200" cy="11978640"/>
              <a:chOff x="6358128" y="4379976"/>
              <a:chExt cx="5029200" cy="11978640"/>
            </a:xfrm>
          </p:grpSpPr>
          <p:cxnSp>
            <p:nvCxnSpPr>
              <p:cNvPr id="104" name="直線コネクタ 103">
                <a:extLst>
                  <a:ext uri="{FF2B5EF4-FFF2-40B4-BE49-F238E27FC236}">
                    <a16:creationId xmlns:a16="http://schemas.microsoft.com/office/drawing/2014/main" id="{96868288-5DE6-C463-4FB3-2463D276E9F0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6376416" y="4379976"/>
                <a:ext cx="0" cy="11978640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直線コネクタ 104">
                <a:extLst>
                  <a:ext uri="{FF2B5EF4-FFF2-40B4-BE49-F238E27FC236}">
                    <a16:creationId xmlns:a16="http://schemas.microsoft.com/office/drawing/2014/main" id="{1BB4E770-C4D5-2CA1-163F-A4D7AC806AF6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6358128" y="4403251"/>
                <a:ext cx="5029200" cy="0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3" name="グループ化 82">
              <a:extLst>
                <a:ext uri="{FF2B5EF4-FFF2-40B4-BE49-F238E27FC236}">
                  <a16:creationId xmlns:a16="http://schemas.microsoft.com/office/drawing/2014/main" id="{86C6FB9E-11E0-FCB3-71AE-1D492BAEFCA2}"/>
                </a:ext>
              </a:extLst>
            </p:cNvPr>
            <p:cNvGrpSpPr/>
            <p:nvPr userDrawn="1"/>
          </p:nvGrpSpPr>
          <p:grpSpPr>
            <a:xfrm>
              <a:off x="4163498" y="594466"/>
              <a:ext cx="5029200" cy="11978640"/>
              <a:chOff x="6358128" y="4379976"/>
              <a:chExt cx="5029200" cy="11978640"/>
            </a:xfrm>
          </p:grpSpPr>
          <p:cxnSp>
            <p:nvCxnSpPr>
              <p:cNvPr id="102" name="直線コネクタ 101">
                <a:extLst>
                  <a:ext uri="{FF2B5EF4-FFF2-40B4-BE49-F238E27FC236}">
                    <a16:creationId xmlns:a16="http://schemas.microsoft.com/office/drawing/2014/main" id="{D7AB057A-42CB-A32F-498F-A36C611DCB24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6376416" y="4379976"/>
                <a:ext cx="0" cy="11978640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直線コネクタ 102">
                <a:extLst>
                  <a:ext uri="{FF2B5EF4-FFF2-40B4-BE49-F238E27FC236}">
                    <a16:creationId xmlns:a16="http://schemas.microsoft.com/office/drawing/2014/main" id="{5F993BFF-43A1-28D8-588E-EEF3C8C9695B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6358128" y="4403251"/>
                <a:ext cx="5029200" cy="0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4" name="グループ化 83">
              <a:extLst>
                <a:ext uri="{FF2B5EF4-FFF2-40B4-BE49-F238E27FC236}">
                  <a16:creationId xmlns:a16="http://schemas.microsoft.com/office/drawing/2014/main" id="{BCDAC8AD-F99C-2915-837A-69AB663EE6A4}"/>
                </a:ext>
              </a:extLst>
            </p:cNvPr>
            <p:cNvGrpSpPr/>
            <p:nvPr userDrawn="1"/>
          </p:nvGrpSpPr>
          <p:grpSpPr>
            <a:xfrm>
              <a:off x="3930729" y="197776"/>
              <a:ext cx="5029200" cy="11978640"/>
              <a:chOff x="6358128" y="4379976"/>
              <a:chExt cx="5029200" cy="11978640"/>
            </a:xfrm>
          </p:grpSpPr>
          <p:cxnSp>
            <p:nvCxnSpPr>
              <p:cNvPr id="100" name="直線コネクタ 99">
                <a:extLst>
                  <a:ext uri="{FF2B5EF4-FFF2-40B4-BE49-F238E27FC236}">
                    <a16:creationId xmlns:a16="http://schemas.microsoft.com/office/drawing/2014/main" id="{2EA56E37-610F-328F-735C-17F1B2777116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6376416" y="4379976"/>
                <a:ext cx="0" cy="11978640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直線コネクタ 100">
                <a:extLst>
                  <a:ext uri="{FF2B5EF4-FFF2-40B4-BE49-F238E27FC236}">
                    <a16:creationId xmlns:a16="http://schemas.microsoft.com/office/drawing/2014/main" id="{3CA079E8-E118-66E1-D646-5B1C1895691B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6358128" y="4403251"/>
                <a:ext cx="5029200" cy="0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5" name="グループ化 84">
              <a:extLst>
                <a:ext uri="{FF2B5EF4-FFF2-40B4-BE49-F238E27FC236}">
                  <a16:creationId xmlns:a16="http://schemas.microsoft.com/office/drawing/2014/main" id="{643BEE8D-6C02-96F0-3299-60C6191543A5}"/>
                </a:ext>
              </a:extLst>
            </p:cNvPr>
            <p:cNvGrpSpPr/>
            <p:nvPr userDrawn="1"/>
          </p:nvGrpSpPr>
          <p:grpSpPr>
            <a:xfrm>
              <a:off x="6491188" y="4561366"/>
              <a:ext cx="5029200" cy="11978640"/>
              <a:chOff x="6358128" y="4379976"/>
              <a:chExt cx="5029200" cy="11978640"/>
            </a:xfrm>
          </p:grpSpPr>
          <p:cxnSp>
            <p:nvCxnSpPr>
              <p:cNvPr id="98" name="直線コネクタ 97">
                <a:extLst>
                  <a:ext uri="{FF2B5EF4-FFF2-40B4-BE49-F238E27FC236}">
                    <a16:creationId xmlns:a16="http://schemas.microsoft.com/office/drawing/2014/main" id="{A36C2349-86C2-D438-73CC-E5C203BC836D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6376416" y="4379976"/>
                <a:ext cx="0" cy="11978640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直線コネクタ 98">
                <a:extLst>
                  <a:ext uri="{FF2B5EF4-FFF2-40B4-BE49-F238E27FC236}">
                    <a16:creationId xmlns:a16="http://schemas.microsoft.com/office/drawing/2014/main" id="{95A04FF3-C8CA-482D-071B-9575CF210BD1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6358128" y="4403251"/>
                <a:ext cx="5029200" cy="0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6" name="グループ化 85">
              <a:extLst>
                <a:ext uri="{FF2B5EF4-FFF2-40B4-BE49-F238E27FC236}">
                  <a16:creationId xmlns:a16="http://schemas.microsoft.com/office/drawing/2014/main" id="{F3EE9B84-00D5-24A8-F8C1-723E9C71AA99}"/>
                </a:ext>
              </a:extLst>
            </p:cNvPr>
            <p:cNvGrpSpPr/>
            <p:nvPr userDrawn="1"/>
          </p:nvGrpSpPr>
          <p:grpSpPr>
            <a:xfrm>
              <a:off x="6723957" y="4958056"/>
              <a:ext cx="5029200" cy="11978640"/>
              <a:chOff x="6358128" y="4379976"/>
              <a:chExt cx="5029200" cy="11978640"/>
            </a:xfrm>
          </p:grpSpPr>
          <p:cxnSp>
            <p:nvCxnSpPr>
              <p:cNvPr id="96" name="直線コネクタ 95">
                <a:extLst>
                  <a:ext uri="{FF2B5EF4-FFF2-40B4-BE49-F238E27FC236}">
                    <a16:creationId xmlns:a16="http://schemas.microsoft.com/office/drawing/2014/main" id="{4B39F43D-A83B-5BED-BBD0-9C590D7D4465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6376416" y="4379976"/>
                <a:ext cx="0" cy="11978640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直線コネクタ 96">
                <a:extLst>
                  <a:ext uri="{FF2B5EF4-FFF2-40B4-BE49-F238E27FC236}">
                    <a16:creationId xmlns:a16="http://schemas.microsoft.com/office/drawing/2014/main" id="{C48578E4-A2EE-C7AE-B8D5-76C137FB768D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6358128" y="4403251"/>
                <a:ext cx="5029200" cy="0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7" name="グループ化 86">
              <a:extLst>
                <a:ext uri="{FF2B5EF4-FFF2-40B4-BE49-F238E27FC236}">
                  <a16:creationId xmlns:a16="http://schemas.microsoft.com/office/drawing/2014/main" id="{37224284-6BBB-4EA5-A0C7-D4B79F700A66}"/>
                </a:ext>
              </a:extLst>
            </p:cNvPr>
            <p:cNvGrpSpPr/>
            <p:nvPr userDrawn="1"/>
          </p:nvGrpSpPr>
          <p:grpSpPr>
            <a:xfrm>
              <a:off x="6956726" y="5354746"/>
              <a:ext cx="5029200" cy="11978640"/>
              <a:chOff x="6358128" y="4379976"/>
              <a:chExt cx="5029200" cy="11978640"/>
            </a:xfrm>
          </p:grpSpPr>
          <p:cxnSp>
            <p:nvCxnSpPr>
              <p:cNvPr id="94" name="直線コネクタ 93">
                <a:extLst>
                  <a:ext uri="{FF2B5EF4-FFF2-40B4-BE49-F238E27FC236}">
                    <a16:creationId xmlns:a16="http://schemas.microsoft.com/office/drawing/2014/main" id="{5C1BED13-7577-8AE6-476C-51F6BAE12F21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6376416" y="4379976"/>
                <a:ext cx="0" cy="11978640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直線コネクタ 94">
                <a:extLst>
                  <a:ext uri="{FF2B5EF4-FFF2-40B4-BE49-F238E27FC236}">
                    <a16:creationId xmlns:a16="http://schemas.microsoft.com/office/drawing/2014/main" id="{9E968A2B-806B-4B66-90D6-0D104F9656D9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6358128" y="4403251"/>
                <a:ext cx="5029200" cy="0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8" name="グループ化 87">
              <a:extLst>
                <a:ext uri="{FF2B5EF4-FFF2-40B4-BE49-F238E27FC236}">
                  <a16:creationId xmlns:a16="http://schemas.microsoft.com/office/drawing/2014/main" id="{B722435B-542A-ADDF-86BB-5CC9FFF76585}"/>
                </a:ext>
              </a:extLst>
            </p:cNvPr>
            <p:cNvGrpSpPr/>
            <p:nvPr userDrawn="1"/>
          </p:nvGrpSpPr>
          <p:grpSpPr>
            <a:xfrm>
              <a:off x="7189495" y="5751436"/>
              <a:ext cx="5029200" cy="11978640"/>
              <a:chOff x="6358128" y="4379976"/>
              <a:chExt cx="5029200" cy="11978640"/>
            </a:xfrm>
          </p:grpSpPr>
          <p:cxnSp>
            <p:nvCxnSpPr>
              <p:cNvPr id="92" name="直線コネクタ 91">
                <a:extLst>
                  <a:ext uri="{FF2B5EF4-FFF2-40B4-BE49-F238E27FC236}">
                    <a16:creationId xmlns:a16="http://schemas.microsoft.com/office/drawing/2014/main" id="{250DB8A8-0F29-F0F8-0AFE-D55E1D860B50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6376416" y="4379976"/>
                <a:ext cx="0" cy="11978640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直線コネクタ 92">
                <a:extLst>
                  <a:ext uri="{FF2B5EF4-FFF2-40B4-BE49-F238E27FC236}">
                    <a16:creationId xmlns:a16="http://schemas.microsoft.com/office/drawing/2014/main" id="{4A6C7B0A-700D-A801-60BD-31261738D5E7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6358128" y="4403251"/>
                <a:ext cx="5029200" cy="0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9" name="グループ化 88">
              <a:extLst>
                <a:ext uri="{FF2B5EF4-FFF2-40B4-BE49-F238E27FC236}">
                  <a16:creationId xmlns:a16="http://schemas.microsoft.com/office/drawing/2014/main" id="{B8F7A185-8649-CD6B-257E-B0E05AA929CC}"/>
                </a:ext>
              </a:extLst>
            </p:cNvPr>
            <p:cNvGrpSpPr/>
            <p:nvPr userDrawn="1"/>
          </p:nvGrpSpPr>
          <p:grpSpPr>
            <a:xfrm>
              <a:off x="7422262" y="6148131"/>
              <a:ext cx="5029200" cy="11978640"/>
              <a:chOff x="6358128" y="4379976"/>
              <a:chExt cx="5029200" cy="11978640"/>
            </a:xfrm>
          </p:grpSpPr>
          <p:cxnSp>
            <p:nvCxnSpPr>
              <p:cNvPr id="90" name="直線コネクタ 89">
                <a:extLst>
                  <a:ext uri="{FF2B5EF4-FFF2-40B4-BE49-F238E27FC236}">
                    <a16:creationId xmlns:a16="http://schemas.microsoft.com/office/drawing/2014/main" id="{77839074-C06F-E1A7-4A78-E5CB0628DF72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6376416" y="4379976"/>
                <a:ext cx="0" cy="11978640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直線コネクタ 90">
                <a:extLst>
                  <a:ext uri="{FF2B5EF4-FFF2-40B4-BE49-F238E27FC236}">
                    <a16:creationId xmlns:a16="http://schemas.microsoft.com/office/drawing/2014/main" id="{A6DF73BF-B408-1567-9A05-24530679998A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6358128" y="4403251"/>
                <a:ext cx="5029200" cy="0"/>
              </a:xfrm>
              <a:prstGeom prst="line">
                <a:avLst/>
              </a:prstGeom>
              <a:ln w="571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3B0EEA9D-9F71-B18E-0954-D1FD842B8F35}"/>
              </a:ext>
            </a:extLst>
          </p:cNvPr>
          <p:cNvGrpSpPr/>
          <p:nvPr userDrawn="1"/>
        </p:nvGrpSpPr>
        <p:grpSpPr>
          <a:xfrm>
            <a:off x="-19278600" y="-13217573"/>
            <a:ext cx="46116876" cy="37091986"/>
            <a:chOff x="-19278600" y="-13217573"/>
            <a:chExt cx="46116876" cy="37091986"/>
          </a:xfrm>
        </p:grpSpPr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F27BD9B3-4492-723D-46B3-3BF406E3EA0C}"/>
                </a:ext>
              </a:extLst>
            </p:cNvPr>
            <p:cNvSpPr/>
            <p:nvPr userDrawn="1"/>
          </p:nvSpPr>
          <p:spPr>
            <a:xfrm>
              <a:off x="-6248400" y="-13217573"/>
              <a:ext cx="19278600" cy="1318260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B2A37352-62DD-8625-C36D-929491404891}"/>
                </a:ext>
              </a:extLst>
            </p:cNvPr>
            <p:cNvSpPr/>
            <p:nvPr userDrawn="1"/>
          </p:nvSpPr>
          <p:spPr>
            <a:xfrm>
              <a:off x="-6248400" y="10691813"/>
              <a:ext cx="19278600" cy="1318260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C0454DC3-919B-76F4-381F-D0A6E66DEE8E}"/>
                </a:ext>
              </a:extLst>
            </p:cNvPr>
            <p:cNvSpPr/>
            <p:nvPr userDrawn="1"/>
          </p:nvSpPr>
          <p:spPr>
            <a:xfrm>
              <a:off x="-19278600" y="-4311694"/>
              <a:ext cx="19278600" cy="1882140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C2707045-221E-0B48-E79E-DEF0C1944616}"/>
                </a:ext>
              </a:extLst>
            </p:cNvPr>
            <p:cNvSpPr/>
            <p:nvPr userDrawn="1"/>
          </p:nvSpPr>
          <p:spPr>
            <a:xfrm>
              <a:off x="7559676" y="-4311694"/>
              <a:ext cx="19278600" cy="1882140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004236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E3C90CE5-74DE-9156-1C4B-B4C4E71DFBEE}"/>
              </a:ext>
            </a:extLst>
          </p:cNvPr>
          <p:cNvGrpSpPr/>
          <p:nvPr userDrawn="1"/>
        </p:nvGrpSpPr>
        <p:grpSpPr>
          <a:xfrm rot="10800000">
            <a:off x="-3809313" y="37308"/>
            <a:ext cx="15232580" cy="6565767"/>
            <a:chOff x="10816378" y="-2158386"/>
            <a:chExt cx="4210074" cy="1814687"/>
          </a:xfrm>
          <a:solidFill>
            <a:srgbClr val="FFFF00"/>
          </a:solidFill>
          <a:effectLst>
            <a:glow rad="1447800">
              <a:schemeClr val="accent4">
                <a:alpha val="19000"/>
              </a:schemeClr>
            </a:glow>
          </a:effectLst>
        </p:grpSpPr>
        <p:sp>
          <p:nvSpPr>
            <p:cNvPr id="11" name="二等辺三角形 10">
              <a:extLst>
                <a:ext uri="{FF2B5EF4-FFF2-40B4-BE49-F238E27FC236}">
                  <a16:creationId xmlns:a16="http://schemas.microsoft.com/office/drawing/2014/main" id="{AB694040-9EF6-C2D0-8786-B41B92C4949F}"/>
                </a:ext>
              </a:extLst>
            </p:cNvPr>
            <p:cNvSpPr/>
            <p:nvPr/>
          </p:nvSpPr>
          <p:spPr>
            <a:xfrm>
              <a:off x="10816378" y="-2158386"/>
              <a:ext cx="2105037" cy="1814687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二等辺三角形 11">
              <a:extLst>
                <a:ext uri="{FF2B5EF4-FFF2-40B4-BE49-F238E27FC236}">
                  <a16:creationId xmlns:a16="http://schemas.microsoft.com/office/drawing/2014/main" id="{79097625-55DF-C8EA-128F-121F20CEAD93}"/>
                </a:ext>
              </a:extLst>
            </p:cNvPr>
            <p:cNvSpPr/>
            <p:nvPr/>
          </p:nvSpPr>
          <p:spPr>
            <a:xfrm>
              <a:off x="12921415" y="-2158386"/>
              <a:ext cx="2105037" cy="1814687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701EB809-F8A1-7443-A026-04EC96392A74}"/>
              </a:ext>
            </a:extLst>
          </p:cNvPr>
          <p:cNvGrpSpPr/>
          <p:nvPr userDrawn="1"/>
        </p:nvGrpSpPr>
        <p:grpSpPr>
          <a:xfrm rot="10800000">
            <a:off x="-3803529" y="-32878"/>
            <a:ext cx="15232580" cy="6565767"/>
            <a:chOff x="10816378" y="-2158386"/>
            <a:chExt cx="4210074" cy="1814687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14" name="二等辺三角形 13">
              <a:extLst>
                <a:ext uri="{FF2B5EF4-FFF2-40B4-BE49-F238E27FC236}">
                  <a16:creationId xmlns:a16="http://schemas.microsoft.com/office/drawing/2014/main" id="{6577D07F-0F4C-0478-8BE2-4BAA09EE74F7}"/>
                </a:ext>
              </a:extLst>
            </p:cNvPr>
            <p:cNvSpPr/>
            <p:nvPr/>
          </p:nvSpPr>
          <p:spPr>
            <a:xfrm>
              <a:off x="10816378" y="-2158386"/>
              <a:ext cx="2105037" cy="1814687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二等辺三角形 14">
              <a:extLst>
                <a:ext uri="{FF2B5EF4-FFF2-40B4-BE49-F238E27FC236}">
                  <a16:creationId xmlns:a16="http://schemas.microsoft.com/office/drawing/2014/main" id="{8D4A9FD8-1EB5-E370-E889-0EA9C06E53FD}"/>
                </a:ext>
              </a:extLst>
            </p:cNvPr>
            <p:cNvSpPr/>
            <p:nvPr/>
          </p:nvSpPr>
          <p:spPr>
            <a:xfrm>
              <a:off x="12921415" y="-2158386"/>
              <a:ext cx="2105037" cy="1814687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3B0EEA9D-9F71-B18E-0954-D1FD842B8F35}"/>
              </a:ext>
            </a:extLst>
          </p:cNvPr>
          <p:cNvGrpSpPr/>
          <p:nvPr userDrawn="1"/>
        </p:nvGrpSpPr>
        <p:grpSpPr>
          <a:xfrm>
            <a:off x="-19278600" y="-13217573"/>
            <a:ext cx="46116876" cy="37091986"/>
            <a:chOff x="-19278600" y="-13217573"/>
            <a:chExt cx="46116876" cy="37091986"/>
          </a:xfrm>
        </p:grpSpPr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F27BD9B3-4492-723D-46B3-3BF406E3EA0C}"/>
                </a:ext>
              </a:extLst>
            </p:cNvPr>
            <p:cNvSpPr/>
            <p:nvPr userDrawn="1"/>
          </p:nvSpPr>
          <p:spPr>
            <a:xfrm>
              <a:off x="-6248400" y="-13217573"/>
              <a:ext cx="19278600" cy="1318260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B2A37352-62DD-8625-C36D-929491404891}"/>
                </a:ext>
              </a:extLst>
            </p:cNvPr>
            <p:cNvSpPr/>
            <p:nvPr userDrawn="1"/>
          </p:nvSpPr>
          <p:spPr>
            <a:xfrm>
              <a:off x="-6248400" y="10691813"/>
              <a:ext cx="19278600" cy="1318260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C0454DC3-919B-76F4-381F-D0A6E66DEE8E}"/>
                </a:ext>
              </a:extLst>
            </p:cNvPr>
            <p:cNvSpPr/>
            <p:nvPr userDrawn="1"/>
          </p:nvSpPr>
          <p:spPr>
            <a:xfrm>
              <a:off x="-19278600" y="-4311694"/>
              <a:ext cx="19278600" cy="1882140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C2707045-221E-0B48-E79E-DEF0C1944616}"/>
                </a:ext>
              </a:extLst>
            </p:cNvPr>
            <p:cNvSpPr/>
            <p:nvPr userDrawn="1"/>
          </p:nvSpPr>
          <p:spPr>
            <a:xfrm>
              <a:off x="7559676" y="-4311694"/>
              <a:ext cx="19278600" cy="1882140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204045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" name="グループ化 52">
            <a:extLst>
              <a:ext uri="{FF2B5EF4-FFF2-40B4-BE49-F238E27FC236}">
                <a16:creationId xmlns:a16="http://schemas.microsoft.com/office/drawing/2014/main" id="{3CB05CC7-2101-47D4-81FB-F23CE21F66BC}"/>
              </a:ext>
            </a:extLst>
          </p:cNvPr>
          <p:cNvGrpSpPr/>
          <p:nvPr userDrawn="1"/>
        </p:nvGrpSpPr>
        <p:grpSpPr>
          <a:xfrm rot="10800000">
            <a:off x="-3803529" y="-20686"/>
            <a:ext cx="15232580" cy="6565767"/>
            <a:chOff x="10816378" y="-2158386"/>
            <a:chExt cx="4210074" cy="1814687"/>
          </a:xfrm>
          <a:solidFill>
            <a:schemeClr val="bg1">
              <a:lumMod val="85000"/>
            </a:schemeClr>
          </a:solidFill>
        </p:grpSpPr>
        <p:sp>
          <p:nvSpPr>
            <p:cNvPr id="50" name="二等辺三角形 49">
              <a:extLst>
                <a:ext uri="{FF2B5EF4-FFF2-40B4-BE49-F238E27FC236}">
                  <a16:creationId xmlns:a16="http://schemas.microsoft.com/office/drawing/2014/main" id="{7F7E9FC2-B960-7415-EC33-606D0701627D}"/>
                </a:ext>
              </a:extLst>
            </p:cNvPr>
            <p:cNvSpPr/>
            <p:nvPr/>
          </p:nvSpPr>
          <p:spPr>
            <a:xfrm>
              <a:off x="10816378" y="-2158386"/>
              <a:ext cx="2105037" cy="1814687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1" name="二等辺三角形 50">
              <a:extLst>
                <a:ext uri="{FF2B5EF4-FFF2-40B4-BE49-F238E27FC236}">
                  <a16:creationId xmlns:a16="http://schemas.microsoft.com/office/drawing/2014/main" id="{F900B561-4622-CB72-165C-B2495132AC71}"/>
                </a:ext>
              </a:extLst>
            </p:cNvPr>
            <p:cNvSpPr/>
            <p:nvPr/>
          </p:nvSpPr>
          <p:spPr>
            <a:xfrm>
              <a:off x="12921415" y="-2158386"/>
              <a:ext cx="2105037" cy="1814687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E2A160C-01FD-967B-4AA2-C77A23F34791}"/>
              </a:ext>
            </a:extLst>
          </p:cNvPr>
          <p:cNvGrpSpPr/>
          <p:nvPr userDrawn="1"/>
        </p:nvGrpSpPr>
        <p:grpSpPr>
          <a:xfrm>
            <a:off x="-19278600" y="-13203285"/>
            <a:ext cx="46116876" cy="37077698"/>
            <a:chOff x="-19278600" y="-13203285"/>
            <a:chExt cx="46116876" cy="37077698"/>
          </a:xfrm>
        </p:grpSpPr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AABCC5D4-24FB-07BD-B0AC-98A4CA516F13}"/>
                </a:ext>
              </a:extLst>
            </p:cNvPr>
            <p:cNvSpPr/>
            <p:nvPr userDrawn="1"/>
          </p:nvSpPr>
          <p:spPr>
            <a:xfrm>
              <a:off x="-6248400" y="-13203285"/>
              <a:ext cx="19278600" cy="1318260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3533DF98-66ED-2349-B51D-310F69C83A40}"/>
                </a:ext>
              </a:extLst>
            </p:cNvPr>
            <p:cNvSpPr/>
            <p:nvPr userDrawn="1"/>
          </p:nvSpPr>
          <p:spPr>
            <a:xfrm>
              <a:off x="-6248400" y="10691813"/>
              <a:ext cx="19278600" cy="1318260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4081A12B-A942-61C5-BE15-28DD036ED66B}"/>
                </a:ext>
              </a:extLst>
            </p:cNvPr>
            <p:cNvSpPr/>
            <p:nvPr userDrawn="1"/>
          </p:nvSpPr>
          <p:spPr>
            <a:xfrm>
              <a:off x="-19278600" y="-4311694"/>
              <a:ext cx="19278600" cy="1882140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00B3F1BE-1777-7E00-79EB-0D16ED5FF542}"/>
                </a:ext>
              </a:extLst>
            </p:cNvPr>
            <p:cNvSpPr/>
            <p:nvPr userDrawn="1"/>
          </p:nvSpPr>
          <p:spPr>
            <a:xfrm>
              <a:off x="7559676" y="-4311694"/>
              <a:ext cx="19278600" cy="1882140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86CAEB5-09E1-2F88-12F5-A905489337E1}"/>
              </a:ext>
            </a:extLst>
          </p:cNvPr>
          <p:cNvSpPr/>
          <p:nvPr userDrawn="1"/>
        </p:nvSpPr>
        <p:spPr>
          <a:xfrm>
            <a:off x="107837" y="107906"/>
            <a:ext cx="7344000" cy="104760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5490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10606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E2A160C-01FD-967B-4AA2-C77A23F34791}"/>
              </a:ext>
            </a:extLst>
          </p:cNvPr>
          <p:cNvGrpSpPr/>
          <p:nvPr userDrawn="1"/>
        </p:nvGrpSpPr>
        <p:grpSpPr>
          <a:xfrm>
            <a:off x="-19278600" y="-13203285"/>
            <a:ext cx="46116876" cy="37077698"/>
            <a:chOff x="-19278600" y="-13203285"/>
            <a:chExt cx="46116876" cy="37077698"/>
          </a:xfrm>
        </p:grpSpPr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AABCC5D4-24FB-07BD-B0AC-98A4CA516F13}"/>
                </a:ext>
              </a:extLst>
            </p:cNvPr>
            <p:cNvSpPr/>
            <p:nvPr userDrawn="1"/>
          </p:nvSpPr>
          <p:spPr>
            <a:xfrm>
              <a:off x="-6248400" y="-13203285"/>
              <a:ext cx="19278600" cy="1318260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3533DF98-66ED-2349-B51D-310F69C83A40}"/>
                </a:ext>
              </a:extLst>
            </p:cNvPr>
            <p:cNvSpPr/>
            <p:nvPr userDrawn="1"/>
          </p:nvSpPr>
          <p:spPr>
            <a:xfrm>
              <a:off x="-6248400" y="10691813"/>
              <a:ext cx="19278600" cy="1318260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4081A12B-A942-61C5-BE15-28DD036ED66B}"/>
                </a:ext>
              </a:extLst>
            </p:cNvPr>
            <p:cNvSpPr/>
            <p:nvPr userDrawn="1"/>
          </p:nvSpPr>
          <p:spPr>
            <a:xfrm>
              <a:off x="-19278600" y="-4311694"/>
              <a:ext cx="19278600" cy="1882140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00B3F1BE-1777-7E00-79EB-0D16ED5FF542}"/>
                </a:ext>
              </a:extLst>
            </p:cNvPr>
            <p:cNvSpPr/>
            <p:nvPr userDrawn="1"/>
          </p:nvSpPr>
          <p:spPr>
            <a:xfrm>
              <a:off x="7559676" y="-4311694"/>
              <a:ext cx="19278600" cy="1882140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86CAEB5-09E1-2F88-12F5-A905489337E1}"/>
              </a:ext>
            </a:extLst>
          </p:cNvPr>
          <p:cNvSpPr/>
          <p:nvPr userDrawn="1"/>
        </p:nvSpPr>
        <p:spPr>
          <a:xfrm>
            <a:off x="107837" y="107906"/>
            <a:ext cx="7344000" cy="104760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064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3040AEA4-DC6E-D198-CCAE-14147F65E05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83877" y="-2297328"/>
            <a:ext cx="12371363" cy="13033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308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1296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74" r:id="rId2"/>
    <p:sldLayoutId id="2147483673" r:id="rId3"/>
    <p:sldLayoutId id="2147483671" r:id="rId4"/>
    <p:sldLayoutId id="2147483676" r:id="rId5"/>
    <p:sldLayoutId id="2147483675" r:id="rId6"/>
    <p:sldLayoutId id="2147483677" r:id="rId7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7A39FEC-D018-FBAF-BA8C-E4FD291477A5}"/>
              </a:ext>
            </a:extLst>
          </p:cNvPr>
          <p:cNvSpPr txBox="1"/>
          <p:nvPr/>
        </p:nvSpPr>
        <p:spPr>
          <a:xfrm>
            <a:off x="210509" y="3968240"/>
            <a:ext cx="7084511" cy="391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943" b="1" dirty="0">
                <a:solidFill>
                  <a:schemeClr val="tx1">
                    <a:lumMod val="75000"/>
                    <a:lumOff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セミナー申込書（</a:t>
            </a:r>
            <a:r>
              <a:rPr lang="en-US" altLang="ja-JP" sz="1943" b="1" dirty="0">
                <a:solidFill>
                  <a:schemeClr val="tx1">
                    <a:lumMod val="75000"/>
                    <a:lumOff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Fax</a:t>
            </a:r>
            <a:r>
              <a:rPr lang="ja-JP" altLang="en-US" sz="1943" b="1" dirty="0">
                <a:solidFill>
                  <a:schemeClr val="tx1">
                    <a:lumMod val="75000"/>
                    <a:lumOff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用）：</a:t>
            </a:r>
            <a:r>
              <a:rPr lang="en-US" altLang="ja-JP" sz="1943" b="1" dirty="0">
                <a:solidFill>
                  <a:schemeClr val="tx1">
                    <a:lumMod val="75000"/>
                    <a:lumOff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029-293-8029</a:t>
            </a:r>
          </a:p>
        </p:txBody>
      </p:sp>
      <p:sp>
        <p:nvSpPr>
          <p:cNvPr id="26" name="Text Box 14">
            <a:extLst>
              <a:ext uri="{FF2B5EF4-FFF2-40B4-BE49-F238E27FC236}">
                <a16:creationId xmlns:a16="http://schemas.microsoft.com/office/drawing/2014/main" id="{5E43E6C6-BB0D-52FA-C6D2-59BB3C1879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25" y="9743184"/>
            <a:ext cx="7402024" cy="8526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just" eaLnBrk="1" hangingPunct="1">
              <a:lnSpc>
                <a:spcPts val="1469"/>
              </a:lnSpc>
              <a:spcBef>
                <a:spcPct val="0"/>
              </a:spcBef>
              <a:buNone/>
            </a:pPr>
            <a:r>
              <a:rPr lang="en-US" altLang="ja-JP" sz="1077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1077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申込み・問合せ先</a:t>
            </a:r>
            <a:r>
              <a:rPr lang="en-US" altLang="ja-JP" sz="1077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】</a:t>
            </a:r>
          </a:p>
          <a:p>
            <a:pPr algn="just" eaLnBrk="1" hangingPunct="1">
              <a:lnSpc>
                <a:spcPts val="1469"/>
              </a:lnSpc>
              <a:spcBef>
                <a:spcPct val="0"/>
              </a:spcBef>
              <a:buNone/>
            </a:pPr>
            <a:r>
              <a:rPr lang="ja-JP" altLang="en-US" sz="1077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　茨城県産業技術イノベーションセンター　新ビジネス支援グループ</a:t>
            </a:r>
            <a:endParaRPr lang="en-US" altLang="ja-JP" sz="1077" dirty="0">
              <a:latin typeface="游ゴシック" panose="020B0400000000000000" pitchFamily="50" charset="-128"/>
              <a:ea typeface="游ゴシック" panose="020B0400000000000000" pitchFamily="50" charset="-128"/>
              <a:cs typeface="メイリオ" panose="020B0604030504040204" pitchFamily="50" charset="-128"/>
            </a:endParaRPr>
          </a:p>
          <a:p>
            <a:pPr algn="just" eaLnBrk="1" hangingPunct="1">
              <a:lnSpc>
                <a:spcPts val="1469"/>
              </a:lnSpc>
              <a:spcBef>
                <a:spcPct val="0"/>
              </a:spcBef>
              <a:buNone/>
            </a:pPr>
            <a:r>
              <a:rPr lang="ja-JP" altLang="en-US" sz="1077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sz="1077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TEL</a:t>
            </a:r>
            <a:r>
              <a:rPr lang="ja-JP" altLang="en-US" sz="1077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：０２９－２９３－７４９５（直）　</a:t>
            </a:r>
            <a:r>
              <a:rPr lang="en-US" altLang="ja-JP" sz="1077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FAX</a:t>
            </a:r>
            <a:r>
              <a:rPr lang="ja-JP" altLang="en-US" sz="1077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：０２９－２９３－８０２９</a:t>
            </a:r>
            <a:endParaRPr lang="en-US" altLang="ja-JP" sz="1077" dirty="0">
              <a:latin typeface="游ゴシック" panose="020B0400000000000000" pitchFamily="50" charset="-128"/>
              <a:ea typeface="游ゴシック" panose="020B0400000000000000" pitchFamily="50" charset="-128"/>
              <a:cs typeface="メイリオ" panose="020B0604030504040204" pitchFamily="50" charset="-128"/>
            </a:endParaRPr>
          </a:p>
          <a:p>
            <a:pPr algn="just" eaLnBrk="1" hangingPunct="1">
              <a:lnSpc>
                <a:spcPts val="1469"/>
              </a:lnSpc>
              <a:spcBef>
                <a:spcPct val="0"/>
              </a:spcBef>
              <a:buNone/>
            </a:pPr>
            <a:r>
              <a:rPr lang="ja-JP" altLang="en-US" sz="1077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lang="ja-JP" altLang="en-US" sz="1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ホームページ　</a:t>
            </a:r>
            <a:r>
              <a:rPr lang="en-US" altLang="ja-JP" sz="1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https://www.itic.pref.ibaraki.jp/</a:t>
            </a:r>
            <a:r>
              <a:rPr lang="ja-JP" altLang="en-US" sz="1000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sz="1000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Mail</a:t>
            </a:r>
            <a:r>
              <a:rPr lang="ja-JP" altLang="en-US" sz="1000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：</a:t>
            </a:r>
            <a:r>
              <a:rPr lang="en-US" altLang="ja-JP" sz="1000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business2@itic.pref.ibaraki.jp</a:t>
            </a:r>
            <a:r>
              <a:rPr lang="ja-JP" altLang="en-US" sz="1000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　担当：</a:t>
            </a:r>
            <a:r>
              <a:rPr lang="zh-TW" altLang="en-US" sz="1000" dirty="0">
                <a:solidFill>
                  <a:srgbClr val="1D1C1D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関谷</a:t>
            </a:r>
            <a:r>
              <a:rPr lang="ja-JP" altLang="en-US" sz="1000" dirty="0">
                <a:solidFill>
                  <a:srgbClr val="1D1C1D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、山屋、石川（章）</a:t>
            </a:r>
            <a:endParaRPr lang="ja-JP" altLang="en-US" sz="1077" dirty="0">
              <a:latin typeface="游ゴシック" panose="020B0400000000000000" pitchFamily="50" charset="-128"/>
              <a:ea typeface="游ゴシック" panose="020B0400000000000000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C381CB07-F634-15FF-20C0-38A5E5795BFC}"/>
              </a:ext>
            </a:extLst>
          </p:cNvPr>
          <p:cNvCxnSpPr>
            <a:cxnSpLocks/>
          </p:cNvCxnSpPr>
          <p:nvPr/>
        </p:nvCxnSpPr>
        <p:spPr>
          <a:xfrm>
            <a:off x="210509" y="9714156"/>
            <a:ext cx="70845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C782C08E-0625-E4BD-F318-143700DD8C8B}"/>
              </a:ext>
            </a:extLst>
          </p:cNvPr>
          <p:cNvSpPr txBox="1"/>
          <p:nvPr/>
        </p:nvSpPr>
        <p:spPr>
          <a:xfrm>
            <a:off x="363339" y="2164185"/>
            <a:ext cx="6713334" cy="666786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1762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申込フォーム</a:t>
            </a:r>
            <a:endParaRPr lang="en-US" altLang="ja-JP" sz="1762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371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下記</a:t>
            </a:r>
            <a:r>
              <a:rPr lang="en-US" altLang="ja-JP" sz="1371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URL</a:t>
            </a:r>
            <a:r>
              <a:rPr lang="ja-JP" altLang="en-US" sz="1371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または</a:t>
            </a:r>
            <a:r>
              <a:rPr lang="en-US" altLang="ja-JP" sz="1371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QR</a:t>
            </a:r>
            <a:r>
              <a:rPr lang="ja-JP" altLang="en-US" sz="1371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コードからお申込みください。</a:t>
            </a:r>
            <a:endParaRPr lang="en-US" altLang="ja-JP" sz="1371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en-US" altLang="ja-JP" sz="1200" b="1" dirty="0">
                <a:latin typeface="游ゴシック" panose="020B0400000000000000" pitchFamily="50" charset="-128"/>
              </a:rPr>
              <a:t>https://apply.e-tumo.jp/pref-ibaraki-u/offer/offerList_detail?tempSeq=91195</a:t>
            </a:r>
            <a:endParaRPr lang="en-US" altLang="ja-JP" sz="12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9B511118-51F5-1D5D-FFF8-49F1272C5C72}"/>
              </a:ext>
            </a:extLst>
          </p:cNvPr>
          <p:cNvSpPr txBox="1"/>
          <p:nvPr/>
        </p:nvSpPr>
        <p:spPr>
          <a:xfrm>
            <a:off x="4684339" y="3351466"/>
            <a:ext cx="1442831" cy="2730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ja-JP" altLang="en-US" sz="1174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申込先</a:t>
            </a:r>
            <a:r>
              <a:rPr lang="en-US" altLang="ja-JP" sz="1174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QR</a:t>
            </a:r>
            <a:r>
              <a:rPr lang="ja-JP" altLang="en-US" sz="1174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コード</a:t>
            </a:r>
            <a:endParaRPr lang="ja-JP" altLang="en-US" sz="1566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cxnSp>
        <p:nvCxnSpPr>
          <p:cNvPr id="36" name="直線コネクタ 35">
            <a:extLst>
              <a:ext uri="{FF2B5EF4-FFF2-40B4-BE49-F238E27FC236}">
                <a16:creationId xmlns:a16="http://schemas.microsoft.com/office/drawing/2014/main" id="{B6767D86-E9BE-3764-67BE-DC2A68A15191}"/>
              </a:ext>
            </a:extLst>
          </p:cNvPr>
          <p:cNvCxnSpPr>
            <a:cxnSpLocks/>
          </p:cNvCxnSpPr>
          <p:nvPr/>
        </p:nvCxnSpPr>
        <p:spPr>
          <a:xfrm>
            <a:off x="210509" y="3722522"/>
            <a:ext cx="70845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 Box 13">
            <a:extLst>
              <a:ext uri="{FF2B5EF4-FFF2-40B4-BE49-F238E27FC236}">
                <a16:creationId xmlns:a16="http://schemas.microsoft.com/office/drawing/2014/main" id="{413D5B4C-B373-9D99-01B4-A6E8CA4EA7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3947" y="448859"/>
            <a:ext cx="3665559" cy="1806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174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令和８年度新ビジネスチャレンジ事業</a:t>
            </a:r>
            <a:endParaRPr lang="ja-JP" altLang="en-US" sz="784" b="1" dirty="0">
              <a:latin typeface="游ゴシック" panose="020B0400000000000000" pitchFamily="50" charset="-128"/>
              <a:ea typeface="游ゴシック" panose="020B0400000000000000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39" name="直線コネクタ 38">
            <a:extLst>
              <a:ext uri="{FF2B5EF4-FFF2-40B4-BE49-F238E27FC236}">
                <a16:creationId xmlns:a16="http://schemas.microsoft.com/office/drawing/2014/main" id="{1CDBA663-4D4A-788A-06D3-DC0B2004D70B}"/>
              </a:ext>
            </a:extLst>
          </p:cNvPr>
          <p:cNvCxnSpPr>
            <a:cxnSpLocks/>
          </p:cNvCxnSpPr>
          <p:nvPr/>
        </p:nvCxnSpPr>
        <p:spPr>
          <a:xfrm>
            <a:off x="210509" y="1546269"/>
            <a:ext cx="70845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EEAB00AC-1297-CF3B-6B4D-ACA8278FB63F}"/>
              </a:ext>
            </a:extLst>
          </p:cNvPr>
          <p:cNvSpPr txBox="1"/>
          <p:nvPr/>
        </p:nvSpPr>
        <p:spPr>
          <a:xfrm>
            <a:off x="210714" y="418162"/>
            <a:ext cx="1001359" cy="1001359"/>
          </a:xfrm>
          <a:prstGeom prst="rect">
            <a:avLst/>
          </a:prstGeom>
          <a:solidFill>
            <a:schemeClr val="tx1"/>
          </a:solidFill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altLang="ja-JP" sz="1762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10/28</a:t>
            </a:r>
          </a:p>
          <a:p>
            <a:pPr algn="ctr"/>
            <a:r>
              <a:rPr lang="ja-JP" altLang="en-US" sz="1762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（水）</a:t>
            </a:r>
            <a:endParaRPr lang="en-US" altLang="ja-JP" sz="1762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lang="ja-JP" altLang="en-US" sz="1762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開催</a:t>
            </a:r>
          </a:p>
        </p:txBody>
      </p:sp>
      <p:cxnSp>
        <p:nvCxnSpPr>
          <p:cNvPr id="41" name="直線コネクタ 40">
            <a:extLst>
              <a:ext uri="{FF2B5EF4-FFF2-40B4-BE49-F238E27FC236}">
                <a16:creationId xmlns:a16="http://schemas.microsoft.com/office/drawing/2014/main" id="{C5450931-BB97-FF9C-91EA-A924C26DBC08}"/>
              </a:ext>
            </a:extLst>
          </p:cNvPr>
          <p:cNvCxnSpPr>
            <a:cxnSpLocks/>
          </p:cNvCxnSpPr>
          <p:nvPr/>
        </p:nvCxnSpPr>
        <p:spPr>
          <a:xfrm>
            <a:off x="210509" y="270516"/>
            <a:ext cx="70845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771FBD79-5E1E-2CB7-4C17-E97AC115ECA8}"/>
              </a:ext>
            </a:extLst>
          </p:cNvPr>
          <p:cNvSpPr txBox="1"/>
          <p:nvPr/>
        </p:nvSpPr>
        <p:spPr>
          <a:xfrm>
            <a:off x="373917" y="1679375"/>
            <a:ext cx="6811842" cy="363497"/>
          </a:xfrm>
          <a:prstGeom prst="rect">
            <a:avLst/>
          </a:prstGeom>
          <a:noFill/>
          <a:ln w="38100">
            <a:solidFill>
              <a:schemeClr val="tx1"/>
            </a:solidFill>
            <a:prstDash val="sysDot"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ja-JP" altLang="en-US" sz="1762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申込フォームまたはＦＡＸからお申込みください。</a:t>
            </a:r>
            <a:endParaRPr lang="en-US" altLang="ja-JP" sz="1762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23CAC169-DD83-297F-F10D-361A694E3DE7}"/>
              </a:ext>
            </a:extLst>
          </p:cNvPr>
          <p:cNvSpPr txBox="1"/>
          <p:nvPr/>
        </p:nvSpPr>
        <p:spPr>
          <a:xfrm>
            <a:off x="1193645" y="5118812"/>
            <a:ext cx="378117" cy="43256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371" b="1" dirty="0">
                <a:solidFill>
                  <a:schemeClr val="bg1">
                    <a:lumMod val="8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</a:t>
            </a:r>
            <a:endParaRPr lang="en-US" altLang="ja-JP" sz="1371" b="1" dirty="0">
              <a:solidFill>
                <a:schemeClr val="bg1">
                  <a:lumMod val="8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371" b="1" dirty="0">
              <a:solidFill>
                <a:schemeClr val="bg1">
                  <a:lumMod val="8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371" b="1" dirty="0">
                <a:solidFill>
                  <a:schemeClr val="bg1">
                    <a:lumMod val="8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</a:t>
            </a:r>
            <a:endParaRPr lang="en-US" altLang="ja-JP" sz="1371" b="1" dirty="0">
              <a:solidFill>
                <a:schemeClr val="bg1">
                  <a:lumMod val="8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52" name="表 51">
            <a:extLst>
              <a:ext uri="{FF2B5EF4-FFF2-40B4-BE49-F238E27FC236}">
                <a16:creationId xmlns:a16="http://schemas.microsoft.com/office/drawing/2014/main" id="{3307C33A-CFCB-D20D-34ED-B8C8965BD5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2341571"/>
              </p:ext>
            </p:extLst>
          </p:nvPr>
        </p:nvGraphicFramePr>
        <p:xfrm>
          <a:off x="196756" y="5139737"/>
          <a:ext cx="7075114" cy="38727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06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22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62254">
                  <a:extLst>
                    <a:ext uri="{9D8B030D-6E8A-4147-A177-3AD203B41FA5}">
                      <a16:colId xmlns:a16="http://schemas.microsoft.com/office/drawing/2014/main" val="1037407083"/>
                    </a:ext>
                  </a:extLst>
                </a:gridCol>
              </a:tblGrid>
              <a:tr h="36459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会社名　団体名</a:t>
                      </a:r>
                    </a:p>
                  </a:txBody>
                  <a:tcPr marL="89514" marR="89514" marT="44758" marB="44758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514" marR="89514" marT="44758" marB="44758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459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住所</a:t>
                      </a:r>
                    </a:p>
                  </a:txBody>
                  <a:tcPr marL="89514" marR="89514" marT="44758" marB="44758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514" marR="89514" marT="44758" marB="44758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260">
                <a:tc row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参加者①</a:t>
                      </a:r>
                    </a:p>
                  </a:txBody>
                  <a:tcPr marL="89514" marR="89514" marT="44758" marB="44758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役職</a:t>
                      </a:r>
                      <a:endParaRPr kumimoji="1" lang="en-US" altLang="ja-JP" sz="100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514" marR="89514" marT="44758" marB="44758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氏名</a:t>
                      </a:r>
                    </a:p>
                  </a:txBody>
                  <a:tcPr marL="89514" marR="89514" marT="44758" marB="44758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399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参加コース</a:t>
                      </a:r>
                      <a:endParaRPr kumimoji="1" lang="en-US" altLang="ja-JP" sz="100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514" marR="89514" marT="44758" marB="44758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591603"/>
                  </a:ext>
                </a:extLst>
              </a:tr>
              <a:tr h="364598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HGS創英角ｺﾞｼｯｸUB" panose="020B0900000000000000" pitchFamily="50" charset="-128"/>
                        <a:ea typeface="HGS創英角ｺﾞｼｯｸUB" panose="020B0900000000000000" pitchFamily="50" charset="-128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電話</a:t>
                      </a:r>
                    </a:p>
                  </a:txBody>
                  <a:tcPr marL="89514" marR="89514" marT="44758" marB="44758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4598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HGS創英角ｺﾞｼｯｸUB" panose="020B0900000000000000" pitchFamily="50" charset="-128"/>
                        <a:ea typeface="HGS創英角ｺﾞｼｯｸUB" panose="020B0900000000000000" pitchFamily="50" charset="-128"/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電子メール</a:t>
                      </a:r>
                    </a:p>
                  </a:txBody>
                  <a:tcPr marL="89514" marR="89514" marT="44758" marB="44758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4598">
                <a:tc row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参加者②</a:t>
                      </a:r>
                    </a:p>
                  </a:txBody>
                  <a:tcPr marL="89514" marR="89514" marT="44758" marB="44758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役職</a:t>
                      </a:r>
                      <a:endParaRPr kumimoji="1" lang="en-US" altLang="ja-JP" sz="100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514" marR="89514" marT="44758" marB="44758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氏名</a:t>
                      </a:r>
                    </a:p>
                  </a:txBody>
                  <a:tcPr marL="89514" marR="89514" marT="44758" marB="44758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925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参加コース</a:t>
                      </a:r>
                      <a:endParaRPr kumimoji="1" lang="en-US" altLang="ja-JP" sz="100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514" marR="89514" marT="44758" marB="44758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9359698"/>
                  </a:ext>
                </a:extLst>
              </a:tr>
              <a:tr h="364598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HGS創英角ｺﾞｼｯｸUB" panose="020B0900000000000000" pitchFamily="50" charset="-128"/>
                        <a:ea typeface="HGS創英角ｺﾞｼｯｸUB" panose="020B0900000000000000" pitchFamily="50" charset="-128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電話</a:t>
                      </a:r>
                    </a:p>
                  </a:txBody>
                  <a:tcPr marL="89514" marR="89514" marT="44758" marB="44758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4598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HGS創英角ｺﾞｼｯｸUB" panose="020B0900000000000000" pitchFamily="50" charset="-128"/>
                        <a:ea typeface="HGS創英角ｺﾞｼｯｸUB" panose="020B0900000000000000" pitchFamily="50" charset="-128"/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電子メール</a:t>
                      </a:r>
                    </a:p>
                  </a:txBody>
                  <a:tcPr marL="89514" marR="89514" marT="44758" marB="44758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C41A86D1-F14D-3A81-87B4-B1430B9CE3C2}"/>
              </a:ext>
            </a:extLst>
          </p:cNvPr>
          <p:cNvSpPr txBox="1"/>
          <p:nvPr/>
        </p:nvSpPr>
        <p:spPr>
          <a:xfrm>
            <a:off x="1836832" y="5199976"/>
            <a:ext cx="5083002" cy="25039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endParaRPr lang="ja-JP" altLang="en-US" sz="1027" dirty="0"/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628D7D7F-C216-44E3-163B-464D28EC1C30}"/>
              </a:ext>
            </a:extLst>
          </p:cNvPr>
          <p:cNvSpPr txBox="1"/>
          <p:nvPr/>
        </p:nvSpPr>
        <p:spPr>
          <a:xfrm>
            <a:off x="1836832" y="5553778"/>
            <a:ext cx="5083002" cy="25039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endParaRPr lang="ja-JP" altLang="en-US" sz="1027" dirty="0"/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7359F188-4588-EC78-A257-48FE62C2BE0A}"/>
              </a:ext>
            </a:extLst>
          </p:cNvPr>
          <p:cNvSpPr txBox="1"/>
          <p:nvPr/>
        </p:nvSpPr>
        <p:spPr>
          <a:xfrm>
            <a:off x="1836833" y="5939374"/>
            <a:ext cx="2188986" cy="25039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endParaRPr lang="ja-JP" altLang="en-US" sz="1027" dirty="0"/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BF4B446E-767D-2A03-73FF-E7F833570719}"/>
              </a:ext>
            </a:extLst>
          </p:cNvPr>
          <p:cNvSpPr txBox="1"/>
          <p:nvPr/>
        </p:nvSpPr>
        <p:spPr>
          <a:xfrm>
            <a:off x="5023360" y="5939374"/>
            <a:ext cx="2085227" cy="25039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endParaRPr lang="ja-JP" altLang="en-US" sz="1027" dirty="0"/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028BC3F9-7CCF-5A8E-30D9-57EBF709BB67}"/>
              </a:ext>
            </a:extLst>
          </p:cNvPr>
          <p:cNvSpPr txBox="1"/>
          <p:nvPr/>
        </p:nvSpPr>
        <p:spPr>
          <a:xfrm>
            <a:off x="2225434" y="6780220"/>
            <a:ext cx="4727949" cy="25039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endParaRPr lang="ja-JP" altLang="en-US" sz="1027" dirty="0"/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A1974669-23A8-C68E-BE6E-C517611713E2}"/>
              </a:ext>
            </a:extLst>
          </p:cNvPr>
          <p:cNvSpPr txBox="1"/>
          <p:nvPr/>
        </p:nvSpPr>
        <p:spPr>
          <a:xfrm>
            <a:off x="2225434" y="7141622"/>
            <a:ext cx="4727949" cy="25039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endParaRPr lang="ja-JP" altLang="en-US" sz="1027" dirty="0"/>
          </a:p>
        </p:txBody>
      </p:sp>
      <p:sp>
        <p:nvSpPr>
          <p:cNvPr id="1044" name="テキスト ボックス 1043">
            <a:extLst>
              <a:ext uri="{FF2B5EF4-FFF2-40B4-BE49-F238E27FC236}">
                <a16:creationId xmlns:a16="http://schemas.microsoft.com/office/drawing/2014/main" id="{87C694CC-8748-E94D-BAD0-1A0F2A027667}"/>
              </a:ext>
            </a:extLst>
          </p:cNvPr>
          <p:cNvSpPr txBox="1"/>
          <p:nvPr/>
        </p:nvSpPr>
        <p:spPr>
          <a:xfrm>
            <a:off x="210509" y="4292604"/>
            <a:ext cx="7084511" cy="324833"/>
          </a:xfrm>
          <a:prstGeom prst="rect">
            <a:avLst/>
          </a:prstGeom>
          <a:solidFill>
            <a:schemeClr val="bg1">
              <a:alpha val="70000"/>
            </a:schemeClr>
          </a:solidFill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511" b="1" dirty="0">
                <a:solidFill>
                  <a:schemeClr val="tx1">
                    <a:lumMod val="75000"/>
                    <a:lumOff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下表にご記入のうえ、ご送信ください</a:t>
            </a:r>
            <a:r>
              <a:rPr lang="ja-JP" altLang="en-US" sz="1511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。</a:t>
            </a:r>
            <a:endParaRPr lang="en-US" altLang="ja-JP" sz="1511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EF998C3-D380-E298-6B45-214BC7D71AE1}"/>
              </a:ext>
            </a:extLst>
          </p:cNvPr>
          <p:cNvSpPr txBox="1"/>
          <p:nvPr/>
        </p:nvSpPr>
        <p:spPr>
          <a:xfrm>
            <a:off x="1836833" y="7534149"/>
            <a:ext cx="2188986" cy="25039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endParaRPr lang="ja-JP" altLang="en-US" sz="1027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1BF1D65-B212-7228-48C9-C23DA5AE1F79}"/>
              </a:ext>
            </a:extLst>
          </p:cNvPr>
          <p:cNvSpPr txBox="1"/>
          <p:nvPr/>
        </p:nvSpPr>
        <p:spPr>
          <a:xfrm>
            <a:off x="5023360" y="7539001"/>
            <a:ext cx="2085227" cy="25039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endParaRPr lang="ja-JP" altLang="en-US" sz="1027" dirty="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6FBA1055-D25E-4B5F-8296-47296A9A3C1C}"/>
              </a:ext>
            </a:extLst>
          </p:cNvPr>
          <p:cNvSpPr txBox="1"/>
          <p:nvPr/>
        </p:nvSpPr>
        <p:spPr>
          <a:xfrm>
            <a:off x="2225434" y="8685093"/>
            <a:ext cx="4727949" cy="25039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endParaRPr lang="ja-JP" altLang="en-US" sz="1027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D0BFEEA-A57E-0DE7-8898-8DF3E097E718}"/>
              </a:ext>
            </a:extLst>
          </p:cNvPr>
          <p:cNvSpPr txBox="1"/>
          <p:nvPr/>
        </p:nvSpPr>
        <p:spPr>
          <a:xfrm>
            <a:off x="6288326" y="418162"/>
            <a:ext cx="1001359" cy="100135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1">
            <a:noAutofit/>
          </a:bodyPr>
          <a:lstStyle/>
          <a:p>
            <a:pPr algn="ctr"/>
            <a:r>
              <a:rPr lang="ja-JP" altLang="en-US" sz="1762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参加費</a:t>
            </a:r>
            <a:endParaRPr lang="en-US" altLang="ja-JP" sz="1762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lang="ja-JP" altLang="en-US" sz="1762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無料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60B5719C-2B76-D1C9-4274-2FFC255D884A}"/>
              </a:ext>
            </a:extLst>
          </p:cNvPr>
          <p:cNvSpPr txBox="1"/>
          <p:nvPr/>
        </p:nvSpPr>
        <p:spPr>
          <a:xfrm>
            <a:off x="2488292" y="6363486"/>
            <a:ext cx="938298" cy="281167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ja-JP" altLang="en-US" sz="1027" dirty="0">
                <a:latin typeface="Meiryo UI" panose="020B0604030504040204" pitchFamily="50" charset="-128"/>
                <a:ea typeface="Meiryo UI" panose="020B0604030504040204" pitchFamily="50" charset="-128"/>
              </a:rPr>
              <a:t>オンライン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10/28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F8B2FDF7-7E62-B341-FD42-F3D4CDCD4079}"/>
              </a:ext>
            </a:extLst>
          </p:cNvPr>
          <p:cNvSpPr txBox="1"/>
          <p:nvPr/>
        </p:nvSpPr>
        <p:spPr>
          <a:xfrm>
            <a:off x="2197413" y="6375172"/>
            <a:ext cx="250315" cy="25039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olid"/>
          </a:ln>
        </p:spPr>
        <p:txBody>
          <a:bodyPr wrap="square" rtlCol="0">
            <a:spAutoFit/>
          </a:bodyPr>
          <a:lstStyle/>
          <a:p>
            <a:endParaRPr lang="ja-JP" altLang="en-US" sz="1027" dirty="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A99D418-E728-8792-91C6-D3FE01C89B04}"/>
              </a:ext>
            </a:extLst>
          </p:cNvPr>
          <p:cNvSpPr/>
          <p:nvPr/>
        </p:nvSpPr>
        <p:spPr>
          <a:xfrm>
            <a:off x="5203065" y="9548128"/>
            <a:ext cx="2195955" cy="1812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t" anchorCtr="0"/>
          <a:lstStyle/>
          <a:p>
            <a:pPr>
              <a:lnSpc>
                <a:spcPts val="1200"/>
              </a:lnSpc>
            </a:pPr>
            <a:r>
              <a:rPr lang="ja-JP" altLang="en-US" sz="9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申込締切　</a:t>
            </a:r>
            <a:r>
              <a:rPr lang="en-US" altLang="ja-JP" sz="9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2026</a:t>
            </a:r>
            <a:r>
              <a:rPr lang="ja-JP" altLang="en-US" sz="9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sz="9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lang="ja-JP" altLang="en-US" sz="9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9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22</a:t>
            </a:r>
            <a:r>
              <a:rPr lang="ja-JP" altLang="en-US" sz="9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日（木）</a:t>
            </a:r>
            <a:r>
              <a:rPr lang="en-US" altLang="ja-JP" sz="9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12</a:t>
            </a:r>
            <a:r>
              <a:rPr lang="ja-JP" altLang="en-US" sz="9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時</a:t>
            </a:r>
            <a:endParaRPr lang="en-US" altLang="ja-JP" sz="9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658BDDB-A9F3-BEA4-AD9D-13FC005EE1CB}"/>
              </a:ext>
            </a:extLst>
          </p:cNvPr>
          <p:cNvSpPr txBox="1"/>
          <p:nvPr/>
        </p:nvSpPr>
        <p:spPr>
          <a:xfrm>
            <a:off x="2488292" y="7930649"/>
            <a:ext cx="938298" cy="281167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ja-JP" altLang="en-US" sz="1027" dirty="0">
                <a:latin typeface="Meiryo UI" panose="020B0604030504040204" pitchFamily="50" charset="-128"/>
                <a:ea typeface="Meiryo UI" panose="020B0604030504040204" pitchFamily="50" charset="-128"/>
              </a:rPr>
              <a:t>オンライン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10/28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C23D652-DEB0-4C53-DB4E-F227DFEBAA54}"/>
              </a:ext>
            </a:extLst>
          </p:cNvPr>
          <p:cNvSpPr txBox="1"/>
          <p:nvPr/>
        </p:nvSpPr>
        <p:spPr>
          <a:xfrm>
            <a:off x="2197413" y="7942335"/>
            <a:ext cx="250315" cy="25039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olid"/>
          </a:ln>
        </p:spPr>
        <p:txBody>
          <a:bodyPr wrap="square" rtlCol="0">
            <a:spAutoFit/>
          </a:bodyPr>
          <a:lstStyle/>
          <a:p>
            <a:endParaRPr lang="ja-JP" altLang="en-US" sz="1027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A9BB8CE-050C-E6E7-2C5B-8865A6185805}"/>
              </a:ext>
            </a:extLst>
          </p:cNvPr>
          <p:cNvSpPr txBox="1"/>
          <p:nvPr/>
        </p:nvSpPr>
        <p:spPr>
          <a:xfrm>
            <a:off x="2225434" y="8344875"/>
            <a:ext cx="4727949" cy="25039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endParaRPr lang="ja-JP" altLang="en-US" sz="1027" dirty="0"/>
          </a:p>
        </p:txBody>
      </p:sp>
      <p:sp>
        <p:nvSpPr>
          <p:cNvPr id="6" name="Text Box 10">
            <a:extLst>
              <a:ext uri="{FF2B5EF4-FFF2-40B4-BE49-F238E27FC236}">
                <a16:creationId xmlns:a16="http://schemas.microsoft.com/office/drawing/2014/main" id="{B9A52AC2-58BD-535B-BF3F-2672B07A31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8452" y="715799"/>
            <a:ext cx="5191006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spcBef>
                <a:spcPts val="0"/>
              </a:spcBef>
              <a:buNone/>
            </a:pPr>
            <a:r>
              <a:rPr lang="en-US" altLang="ja-JP" sz="1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SNS</a:t>
            </a:r>
            <a:r>
              <a:rPr lang="ja-JP" altLang="en-US" sz="1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・チラシ・</a:t>
            </a:r>
            <a:r>
              <a:rPr lang="en-US" altLang="ja-JP" sz="1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WEB</a:t>
            </a:r>
            <a:r>
              <a:rPr lang="ja-JP" altLang="en-US" sz="1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サイトの反響が変わる！</a:t>
            </a:r>
          </a:p>
        </p:txBody>
      </p:sp>
      <p:sp>
        <p:nvSpPr>
          <p:cNvPr id="15" name="Text Box 10">
            <a:extLst>
              <a:ext uri="{FF2B5EF4-FFF2-40B4-BE49-F238E27FC236}">
                <a16:creationId xmlns:a16="http://schemas.microsoft.com/office/drawing/2014/main" id="{F3994274-A11A-7250-3C58-E4E0F04AD1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574" y="1060387"/>
            <a:ext cx="5832763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spcBef>
                <a:spcPts val="0"/>
              </a:spcBef>
              <a:buNone/>
            </a:pPr>
            <a:r>
              <a:rPr lang="ja-JP" altLang="en-US" sz="1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中小企業のための「売れる強み」の見つけ方と伝え方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7BA4CFA-076D-3060-1C4A-D2C6E40A4DE0}"/>
              </a:ext>
            </a:extLst>
          </p:cNvPr>
          <p:cNvSpPr txBox="1"/>
          <p:nvPr/>
        </p:nvSpPr>
        <p:spPr>
          <a:xfrm>
            <a:off x="2346960" y="4774338"/>
            <a:ext cx="5036545" cy="276999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900" dirty="0">
                <a:latin typeface="游ゴシック" panose="020B0400000000000000" pitchFamily="50" charset="-128"/>
              </a:rPr>
              <a:t>申込受付に伴い取得する個人情報について、以下のとおり取り扱うことに承諾いたします。</a:t>
            </a:r>
            <a:endParaRPr lang="en-US" altLang="ja-JP" sz="900" dirty="0">
              <a:latin typeface="游ゴシック" panose="020B0400000000000000" pitchFamily="50" charset="-128"/>
            </a:endParaRPr>
          </a:p>
          <a:p>
            <a:r>
              <a:rPr lang="ja-JP" altLang="en-US" sz="9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・開催にあたっての連絡や講師との共有。・当グループからのセミナーのご案内。</a:t>
            </a:r>
            <a:endParaRPr lang="en-US" altLang="ja-JP" sz="9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F38A6BF2-CEBF-C86E-E656-CBCBE100316D}"/>
              </a:ext>
            </a:extLst>
          </p:cNvPr>
          <p:cNvSpPr/>
          <p:nvPr/>
        </p:nvSpPr>
        <p:spPr>
          <a:xfrm>
            <a:off x="1993576" y="4765439"/>
            <a:ext cx="289560" cy="28956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8E2B901A-3AB3-6A95-F788-9781189AC4AA}"/>
              </a:ext>
            </a:extLst>
          </p:cNvPr>
          <p:cNvSpPr txBox="1"/>
          <p:nvPr/>
        </p:nvSpPr>
        <p:spPr>
          <a:xfrm>
            <a:off x="1731356" y="4576325"/>
            <a:ext cx="90281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700" dirty="0"/>
              <a:t>チェックください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12C0D6E8-262C-5592-F674-B539DA73DC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5" t="5122"/>
          <a:stretch>
            <a:fillRect/>
          </a:stretch>
        </p:blipFill>
        <p:spPr>
          <a:xfrm>
            <a:off x="6202704" y="2567223"/>
            <a:ext cx="1069166" cy="1050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0909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6816</TotalTime>
  <Words>240</Words>
  <Application>Microsoft Office PowerPoint</Application>
  <PresentationFormat>ユーザー設定</PresentationFormat>
  <Paragraphs>42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HGP創英角ｺﾞｼｯｸUB</vt:lpstr>
      <vt:lpstr>Meiryo UI</vt:lpstr>
      <vt:lpstr>メイリオ</vt:lpstr>
      <vt:lpstr>游ゴシック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2026-10-28セミナー</dc:title>
  <dc:subject>2026-10-28セミナー</dc:subject>
  <dc:creator>茨城県産業技術イノベーションセンター</dc:creator>
  <cp:keywords>セミナー</cp:keywords>
  <cp:lastModifiedBy>R1OPTIPLEX-08</cp:lastModifiedBy>
  <cp:revision>175</cp:revision>
  <cp:lastPrinted>2026-06-22T13:50:47Z</cp:lastPrinted>
  <dcterms:created xsi:type="dcterms:W3CDTF">2023-10-31T04:14:24Z</dcterms:created>
  <dcterms:modified xsi:type="dcterms:W3CDTF">2026-07-08T01:16:50Z</dcterms:modified>
</cp:coreProperties>
</file>