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72"/>
    <a:srgbClr val="FFD966"/>
    <a:srgbClr val="FFFF00"/>
    <a:srgbClr val="FF66CC"/>
    <a:srgbClr val="C9C9C9"/>
    <a:srgbClr val="FFBF57"/>
    <a:srgbClr val="FFAC25"/>
    <a:srgbClr val="E60013"/>
    <a:srgbClr val="FFA7E2"/>
    <a:srgbClr val="1A4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3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35EF89-300D-D43B-E0E4-F978CAEABFF6}"/>
              </a:ext>
            </a:extLst>
          </p:cNvPr>
          <p:cNvSpPr/>
          <p:nvPr userDrawn="1"/>
        </p:nvSpPr>
        <p:spPr>
          <a:xfrm flipV="1">
            <a:off x="-1125415" y="595176"/>
            <a:ext cx="9941170" cy="104995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1CBD15-1D9B-8805-5BB4-10CAD0074E76}"/>
              </a:ext>
            </a:extLst>
          </p:cNvPr>
          <p:cNvSpPr txBox="1"/>
          <p:nvPr userDrawn="1"/>
        </p:nvSpPr>
        <p:spPr>
          <a:xfrm>
            <a:off x="-1562102" y="-1407205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3EC10FB-BC22-71E0-B412-13EA7BFAEA74}"/>
              </a:ext>
            </a:extLst>
          </p:cNvPr>
          <p:cNvSpPr txBox="1"/>
          <p:nvPr userDrawn="1"/>
        </p:nvSpPr>
        <p:spPr>
          <a:xfrm>
            <a:off x="-1585913" y="-1416725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rgbClr val="E1E1E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rgbClr val="E1E1E1"/>
              </a:solidFill>
              <a:latin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DD7BA1-B8BB-5A1B-2E34-071D68BCFE32}"/>
              </a:ext>
            </a:extLst>
          </p:cNvPr>
          <p:cNvSpPr txBox="1"/>
          <p:nvPr userDrawn="1"/>
        </p:nvSpPr>
        <p:spPr>
          <a:xfrm>
            <a:off x="-1687749" y="4314688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rgbClr val="DA929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rgbClr val="DA9292"/>
              </a:solidFill>
              <a:latin typeface="Segoe UI Black" panose="020B0A02040204020203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C0B7EAA-FC53-38D6-8203-1F788BF317B9}"/>
              </a:ext>
            </a:extLst>
          </p:cNvPr>
          <p:cNvSpPr/>
          <p:nvPr userDrawn="1"/>
        </p:nvSpPr>
        <p:spPr>
          <a:xfrm>
            <a:off x="0" y="0"/>
            <a:ext cx="7559675" cy="10691813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A6BAB0-1E3B-C9F6-22C9-96AB75121351}"/>
              </a:ext>
            </a:extLst>
          </p:cNvPr>
          <p:cNvSpPr txBox="1"/>
          <p:nvPr userDrawn="1"/>
        </p:nvSpPr>
        <p:spPr>
          <a:xfrm>
            <a:off x="-1731644" y="4314688"/>
            <a:ext cx="972978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65000" b="1" spc="-1000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DX</a:t>
            </a:r>
            <a:endParaRPr kumimoji="1" lang="ja-JP" altLang="en-US" sz="65000" b="1" spc="-1000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latin typeface="Segoe UI Black" panose="020B0A02040204020203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9A56F2-1B44-76EB-23E4-12A615BD10F8}"/>
              </a:ext>
            </a:extLst>
          </p:cNvPr>
          <p:cNvSpPr/>
          <p:nvPr userDrawn="1"/>
        </p:nvSpPr>
        <p:spPr>
          <a:xfrm>
            <a:off x="-4454769" y="-656492"/>
            <a:ext cx="16717107" cy="1411458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角丸四角形 12">
            <a:extLst>
              <a:ext uri="{FF2B5EF4-FFF2-40B4-BE49-F238E27FC236}">
                <a16:creationId xmlns:a16="http://schemas.microsoft.com/office/drawing/2014/main" id="{8C4983F9-0CB8-12E9-020F-329C80BD4C29}"/>
              </a:ext>
            </a:extLst>
          </p:cNvPr>
          <p:cNvSpPr/>
          <p:nvPr userDrawn="1"/>
        </p:nvSpPr>
        <p:spPr>
          <a:xfrm>
            <a:off x="545049" y="149383"/>
            <a:ext cx="1932346" cy="27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900" b="1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900" b="1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900" b="1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　新ビジネスチャレンジ事業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08D37F2D-E032-2220-7CF9-81E8D5643EC0}"/>
              </a:ext>
            </a:extLst>
          </p:cNvPr>
          <p:cNvSpPr/>
          <p:nvPr userDrawn="1"/>
        </p:nvSpPr>
        <p:spPr>
          <a:xfrm>
            <a:off x="545051" y="388117"/>
            <a:ext cx="1932347" cy="3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セミナーのご案内 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52334D0-8683-F6E2-834D-FDAC7DB316AB}"/>
              </a:ext>
            </a:extLst>
          </p:cNvPr>
          <p:cNvSpPr/>
          <p:nvPr userDrawn="1"/>
        </p:nvSpPr>
        <p:spPr>
          <a:xfrm>
            <a:off x="5236183" y="394431"/>
            <a:ext cx="1932347" cy="360000"/>
          </a:xfrm>
          <a:prstGeom prst="rect">
            <a:avLst/>
          </a:prstGeom>
          <a:solidFill>
            <a:srgbClr val="E6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11BD473-89EE-6C98-A88F-F730A6D56CB8}"/>
              </a:ext>
            </a:extLst>
          </p:cNvPr>
          <p:cNvSpPr/>
          <p:nvPr userDrawn="1"/>
        </p:nvSpPr>
        <p:spPr>
          <a:xfrm>
            <a:off x="5642020" y="147554"/>
            <a:ext cx="378562" cy="235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現地</a:t>
            </a:r>
          </a:p>
        </p:txBody>
      </p:sp>
      <p:pic>
        <p:nvPicPr>
          <p:cNvPr id="23" name="グラフィックス 22" descr="教師">
            <a:extLst>
              <a:ext uri="{FF2B5EF4-FFF2-40B4-BE49-F238E27FC236}">
                <a16:creationId xmlns:a16="http://schemas.microsoft.com/office/drawing/2014/main" id="{1EEA251A-FD3F-8FC2-E422-4AEF75A50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2132" y="119187"/>
            <a:ext cx="320944" cy="320944"/>
          </a:xfrm>
          <a:prstGeom prst="rect">
            <a:avLst/>
          </a:prstGeom>
        </p:spPr>
      </p:pic>
      <p:pic>
        <p:nvPicPr>
          <p:cNvPr id="32" name="グラフィックス 31" descr="ノート PC">
            <a:extLst>
              <a:ext uri="{FF2B5EF4-FFF2-40B4-BE49-F238E27FC236}">
                <a16:creationId xmlns:a16="http://schemas.microsoft.com/office/drawing/2014/main" id="{46FE6A35-218E-C902-FD5B-F1202D1E65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5086" y="133533"/>
            <a:ext cx="301887" cy="301887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1B1B471-94D5-8C15-870C-27F2E745C85C}"/>
              </a:ext>
            </a:extLst>
          </p:cNvPr>
          <p:cNvSpPr/>
          <p:nvPr userDrawn="1"/>
        </p:nvSpPr>
        <p:spPr>
          <a:xfrm>
            <a:off x="6413908" y="147282"/>
            <a:ext cx="806198" cy="260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オンライン</a:t>
            </a:r>
          </a:p>
        </p:txBody>
      </p:sp>
    </p:spTree>
    <p:extLst>
      <p:ext uri="{BB962C8B-B14F-4D97-AF65-F5344CB8AC3E}">
        <p14:creationId xmlns:p14="http://schemas.microsoft.com/office/powerpoint/2010/main" val="33705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3CB05CC7-2101-47D4-81FB-F23CE21F66BC}"/>
              </a:ext>
            </a:extLst>
          </p:cNvPr>
          <p:cNvGrpSpPr/>
          <p:nvPr userDrawn="1"/>
        </p:nvGrpSpPr>
        <p:grpSpPr>
          <a:xfrm rot="10800000">
            <a:off x="-3803529" y="-20686"/>
            <a:ext cx="15232580" cy="6565767"/>
            <a:chOff x="10816378" y="-2158386"/>
            <a:chExt cx="4210074" cy="1814687"/>
          </a:xfrm>
          <a:solidFill>
            <a:schemeClr val="bg1">
              <a:lumMod val="85000"/>
            </a:schemeClr>
          </a:solidFill>
        </p:grpSpPr>
        <p:sp>
          <p:nvSpPr>
            <p:cNvPr id="50" name="二等辺三角形 49">
              <a:extLst>
                <a:ext uri="{FF2B5EF4-FFF2-40B4-BE49-F238E27FC236}">
                  <a16:creationId xmlns:a16="http://schemas.microsoft.com/office/drawing/2014/main" id="{7F7E9FC2-B960-7415-EC33-606D0701627D}"/>
                </a:ext>
              </a:extLst>
            </p:cNvPr>
            <p:cNvSpPr/>
            <p:nvPr/>
          </p:nvSpPr>
          <p:spPr>
            <a:xfrm>
              <a:off x="10816378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二等辺三角形 50">
              <a:extLst>
                <a:ext uri="{FF2B5EF4-FFF2-40B4-BE49-F238E27FC236}">
                  <a16:creationId xmlns:a16="http://schemas.microsoft.com/office/drawing/2014/main" id="{F900B561-4622-CB72-165C-B2495132AC71}"/>
                </a:ext>
              </a:extLst>
            </p:cNvPr>
            <p:cNvSpPr/>
            <p:nvPr/>
          </p:nvSpPr>
          <p:spPr>
            <a:xfrm>
              <a:off x="12921415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E2A160C-01FD-967B-4AA2-C77A23F34791}"/>
              </a:ext>
            </a:extLst>
          </p:cNvPr>
          <p:cNvGrpSpPr/>
          <p:nvPr userDrawn="1"/>
        </p:nvGrpSpPr>
        <p:grpSpPr>
          <a:xfrm>
            <a:off x="-19278600" y="-13203285"/>
            <a:ext cx="46116876" cy="37077698"/>
            <a:chOff x="-19278600" y="-13203285"/>
            <a:chExt cx="46116876" cy="37077698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ABCC5D4-24FB-07BD-B0AC-98A4CA516F13}"/>
                </a:ext>
              </a:extLst>
            </p:cNvPr>
            <p:cNvSpPr/>
            <p:nvPr userDrawn="1"/>
          </p:nvSpPr>
          <p:spPr>
            <a:xfrm>
              <a:off x="-6248400" y="-13203285"/>
              <a:ext cx="19278600" cy="13182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533DF98-66ED-2349-B51D-310F69C83A40}"/>
                </a:ext>
              </a:extLst>
            </p:cNvPr>
            <p:cNvSpPr/>
            <p:nvPr userDrawn="1"/>
          </p:nvSpPr>
          <p:spPr>
            <a:xfrm>
              <a:off x="-6248400" y="10691813"/>
              <a:ext cx="19278600" cy="13182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4081A12B-A942-61C5-BE15-28DD036ED66B}"/>
                </a:ext>
              </a:extLst>
            </p:cNvPr>
            <p:cNvSpPr/>
            <p:nvPr userDrawn="1"/>
          </p:nvSpPr>
          <p:spPr>
            <a:xfrm>
              <a:off x="-19278600" y="-4311694"/>
              <a:ext cx="19278600" cy="188214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0B3F1BE-1777-7E00-79EB-0D16ED5FF542}"/>
                </a:ext>
              </a:extLst>
            </p:cNvPr>
            <p:cNvSpPr/>
            <p:nvPr userDrawn="1"/>
          </p:nvSpPr>
          <p:spPr>
            <a:xfrm>
              <a:off x="7559676" y="-4311694"/>
              <a:ext cx="19278600" cy="188214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86CAEB5-09E1-2F88-12F5-A905489337E1}"/>
              </a:ext>
            </a:extLst>
          </p:cNvPr>
          <p:cNvSpPr/>
          <p:nvPr userDrawn="1"/>
        </p:nvSpPr>
        <p:spPr>
          <a:xfrm>
            <a:off x="107837" y="107906"/>
            <a:ext cx="7344000" cy="10476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49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FBA1BAD-4C23-2C95-BCFD-8C0DCC3EAEDF}"/>
              </a:ext>
            </a:extLst>
          </p:cNvPr>
          <p:cNvGrpSpPr/>
          <p:nvPr userDrawn="1"/>
        </p:nvGrpSpPr>
        <p:grpSpPr>
          <a:xfrm>
            <a:off x="270986" y="215053"/>
            <a:ext cx="646331" cy="859269"/>
            <a:chOff x="219233" y="252221"/>
            <a:chExt cx="671636" cy="892911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45CB534-3757-6700-0719-81BA19EB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13" y="252221"/>
              <a:ext cx="572874" cy="591969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E5F0368-5B26-B6D3-4A50-7D84F4F6B8E7}"/>
                </a:ext>
              </a:extLst>
            </p:cNvPr>
            <p:cNvSpPr txBox="1"/>
            <p:nvPr/>
          </p:nvSpPr>
          <p:spPr>
            <a:xfrm>
              <a:off x="219233" y="857288"/>
              <a:ext cx="671636" cy="287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/>
                <a:t>茨城県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D7FC6A8-91E6-AD96-910C-4304182E9EA8}"/>
              </a:ext>
            </a:extLst>
          </p:cNvPr>
          <p:cNvGrpSpPr/>
          <p:nvPr userDrawn="1"/>
        </p:nvGrpSpPr>
        <p:grpSpPr>
          <a:xfrm>
            <a:off x="1109934" y="92975"/>
            <a:ext cx="4000160" cy="635244"/>
            <a:chOff x="1338534" y="92975"/>
            <a:chExt cx="4000160" cy="635244"/>
          </a:xfrm>
        </p:grpSpPr>
        <p:sp>
          <p:nvSpPr>
            <p:cNvPr id="11" name="角丸四角形 12">
              <a:extLst>
                <a:ext uri="{FF2B5EF4-FFF2-40B4-BE49-F238E27FC236}">
                  <a16:creationId xmlns:a16="http://schemas.microsoft.com/office/drawing/2014/main" id="{AA63D786-8330-0922-DCB0-12F0B42372EB}"/>
                </a:ext>
              </a:extLst>
            </p:cNvPr>
            <p:cNvSpPr/>
            <p:nvPr/>
          </p:nvSpPr>
          <p:spPr>
            <a:xfrm>
              <a:off x="1338534" y="123171"/>
              <a:ext cx="1932346" cy="279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900" b="1" spc="-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</a:t>
              </a:r>
              <a:r>
                <a:rPr lang="en-US" altLang="ja-JP" sz="900" b="1" spc="-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</a:t>
              </a:r>
              <a:r>
                <a:rPr lang="ja-JP" altLang="en-US" sz="900" b="1" spc="-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年度　新ビジネスチャレンジ事業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47ADE6E-40BA-3C49-7F5C-F96BDDF9C2BC}"/>
                </a:ext>
              </a:extLst>
            </p:cNvPr>
            <p:cNvSpPr/>
            <p:nvPr/>
          </p:nvSpPr>
          <p:spPr>
            <a:xfrm>
              <a:off x="1338536" y="361905"/>
              <a:ext cx="1932347" cy="36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200"/>
                </a:lnSpc>
                <a:spcAft>
                  <a:spcPts val="1800"/>
                </a:spcAft>
              </a:pPr>
              <a:r>
                <a: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セミナーのご案内 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CCB0DA5-1D40-4777-666A-B341B732415D}"/>
                </a:ext>
              </a:extLst>
            </p:cNvPr>
            <p:cNvSpPr/>
            <p:nvPr/>
          </p:nvSpPr>
          <p:spPr>
            <a:xfrm>
              <a:off x="3406347" y="368219"/>
              <a:ext cx="1932347" cy="36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200"/>
                </a:lnSpc>
                <a:spcAft>
                  <a:spcPts val="1800"/>
                </a:spcAft>
              </a:pPr>
              <a:r>
                <a:rPr kumimoji="1" lang="ja-JP" altLang="en-US" dirty="0">
                  <a:solidFill>
                    <a:srgbClr val="6C52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参加無料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407C3E0-6831-3A6B-6F5C-19B568677A2E}"/>
                </a:ext>
              </a:extLst>
            </p:cNvPr>
            <p:cNvSpPr/>
            <p:nvPr/>
          </p:nvSpPr>
          <p:spPr>
            <a:xfrm>
              <a:off x="4317007" y="121342"/>
              <a:ext cx="378562" cy="2352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dist"/>
              <a:r>
                <a:rPr kumimoji="1" lang="ja-JP" altLang="en-US" sz="1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現地</a:t>
              </a:r>
            </a:p>
          </p:txBody>
        </p:sp>
        <p:pic>
          <p:nvPicPr>
            <p:cNvPr id="15" name="グラフィックス 14" descr="教師">
              <a:extLst>
                <a:ext uri="{FF2B5EF4-FFF2-40B4-BE49-F238E27FC236}">
                  <a16:creationId xmlns:a16="http://schemas.microsoft.com/office/drawing/2014/main" id="{4D6CCD5C-6A75-4062-CC75-3F60771F8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57119" y="92975"/>
              <a:ext cx="320944" cy="320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16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A4サイズのチラシの背景用に、ネットワークやDX（デジタルトランスフォーメーション）を想起させるイラストを作成する。現代的で洗練された印象を与えるため、抽象的なネットワークの線やノード、デジタルデータの流れをイメージした幾何学的なパターンを配置する。ブルーやシルバー、ホワイトを基調としたクリーンなカラーパレットを使用し、未来感やテクノロジー感を強調する。背景は主張しすぎず、文字や情報が見やすいように透明感やグラデーションを活用し、全体に明るく前向きな雰囲気を持たせる。ビジネスやイノベーション、IT、成長を象徴する要素もさりげなく取り入れる。">
            <a:extLst>
              <a:ext uri="{FF2B5EF4-FFF2-40B4-BE49-F238E27FC236}">
                <a16:creationId xmlns:a16="http://schemas.microsoft.com/office/drawing/2014/main" id="{98C89CDE-CFE5-407C-08C9-84D18F46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17232"/>
            <a:ext cx="16491284" cy="164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8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A4サイズのチラシの背景用に、ネットワークやDX（デジタルトランスフォーメーション）を想起させるイラストを作成する。現代的で洗練された印象を与えるため、抽象的なネットワークの線やノード、デジタルデータの流れをイメージした幾何学的なパターンを配置する。ブルーやシルバー、ホワイトを基調としたクリーンなカラーパレットを使用し、未来感やテクノロジー感を強調する。背景は主張しすぎず、文字や情報が見やすいように透明感やグラデーションを活用し、全体に明るく前向きな雰囲気を持たせる。ビジネスやイノベーション、IT、成長を象徴する要素もさりげなく取り入れる。">
            <a:extLst>
              <a:ext uri="{FF2B5EF4-FFF2-40B4-BE49-F238E27FC236}">
                <a16:creationId xmlns:a16="http://schemas.microsoft.com/office/drawing/2014/main" id="{98C89CDE-CFE5-407C-08C9-84D18F469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27626" r="47416"/>
          <a:stretch>
            <a:fillRect/>
          </a:stretch>
        </p:blipFill>
        <p:spPr>
          <a:xfrm>
            <a:off x="-685967" y="-731520"/>
            <a:ext cx="8671727" cy="11935390"/>
          </a:xfrm>
          <a:prstGeom prst="rect">
            <a:avLst/>
          </a:prstGeom>
        </p:spPr>
      </p:pic>
      <p:pic>
        <p:nvPicPr>
          <p:cNvPr id="2" name="図 1" descr="A4サイズのチラシの背景用に、ネットワークやDX（デジタルトランスフォーメーション）を想起させるイラストを作成する。現代的で洗練された印象を与えるため、抽象的なネットワークの線やノード、デジタルデータの流れをイメージした幾何学的なパターンを配置する。ブルーやシルバー、ホワイトを基調としたクリーンなカラーパレットを使用し、未来感やテクノロジー感を強調する。背景は主張しすぎず、文字や情報が見やすいように透明感やグラデーションを活用し、全体に明るく前向きな雰囲気を持たせる。ビジネスやイノベーション、IT、成長を象徴する要素もさりげなく取り入れる。">
            <a:extLst>
              <a:ext uri="{FF2B5EF4-FFF2-40B4-BE49-F238E27FC236}">
                <a16:creationId xmlns:a16="http://schemas.microsoft.com/office/drawing/2014/main" id="{AEB8B79A-6A2B-8007-E9EA-21BD5F007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58129" t="55376" r="14150" b="17851"/>
          <a:stretch>
            <a:fillRect/>
          </a:stretch>
        </p:blipFill>
        <p:spPr>
          <a:xfrm>
            <a:off x="3414077" y="-512058"/>
            <a:ext cx="4571683" cy="4415165"/>
          </a:xfrm>
          <a:prstGeom prst="rect">
            <a:avLst/>
          </a:prstGeom>
          <a:ln>
            <a:noFill/>
          </a:ln>
          <a:effectLst>
            <a:softEdge rad="1270000"/>
          </a:effectLst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E8C3F18-607C-B2DA-8F4B-0BB54317AAFB}"/>
              </a:ext>
            </a:extLst>
          </p:cNvPr>
          <p:cNvGrpSpPr/>
          <p:nvPr userDrawn="1"/>
        </p:nvGrpSpPr>
        <p:grpSpPr>
          <a:xfrm>
            <a:off x="-4135122" y="-1217870"/>
            <a:ext cx="16134716" cy="14352924"/>
            <a:chOff x="-4946150" y="-1569562"/>
            <a:chExt cx="16134716" cy="14352924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EF791AA-D934-9A0F-A530-63784ECE82B6}"/>
                </a:ext>
              </a:extLst>
            </p:cNvPr>
            <p:cNvSpPr txBox="1"/>
            <p:nvPr/>
          </p:nvSpPr>
          <p:spPr>
            <a:xfrm>
              <a:off x="1952063" y="1717685"/>
              <a:ext cx="9236503" cy="9325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00" b="1" spc="-10000" dirty="0">
                  <a:ln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ln>
                  <a:solidFill>
                    <a:schemeClr val="accent5">
                      <a:lumMod val="20000"/>
                      <a:lumOff val="80000"/>
                      <a:alpha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DX</a:t>
              </a:r>
              <a:endParaRPr kumimoji="1" lang="ja-JP" altLang="en-US" sz="60000" b="1" spc="-10000" dirty="0">
                <a:ln>
                  <a:solidFill>
                    <a:schemeClr val="accent5">
                      <a:lumMod val="60000"/>
                      <a:lumOff val="40000"/>
                      <a:alpha val="5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  <a:alpha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B0F538B-B221-F26E-C65D-98C78FBB41AA}"/>
                </a:ext>
              </a:extLst>
            </p:cNvPr>
            <p:cNvSpPr txBox="1"/>
            <p:nvPr/>
          </p:nvSpPr>
          <p:spPr>
            <a:xfrm>
              <a:off x="-4946150" y="3457732"/>
              <a:ext cx="9236503" cy="9325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00" b="1" spc="-10000" dirty="0">
                  <a:ln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ln>
                  <a:solidFill>
                    <a:schemeClr val="accent5">
                      <a:lumMod val="20000"/>
                      <a:lumOff val="80000"/>
                      <a:alpha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DX</a:t>
              </a:r>
              <a:endParaRPr kumimoji="1" lang="ja-JP" altLang="en-US" sz="60000" b="1" spc="-10000" dirty="0">
                <a:ln>
                  <a:solidFill>
                    <a:schemeClr val="accent5">
                      <a:lumMod val="60000"/>
                      <a:lumOff val="40000"/>
                      <a:alpha val="5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  <a:alpha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F8146400-09A9-B279-4E8C-B9681565F509}"/>
                </a:ext>
              </a:extLst>
            </p:cNvPr>
            <p:cNvSpPr txBox="1"/>
            <p:nvPr userDrawn="1"/>
          </p:nvSpPr>
          <p:spPr>
            <a:xfrm>
              <a:off x="-2341051" y="-1569562"/>
              <a:ext cx="9236503" cy="9325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00" b="1" spc="-10000" dirty="0">
                  <a:ln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ln>
                  <a:solidFill>
                    <a:schemeClr val="accent5">
                      <a:lumMod val="20000"/>
                      <a:lumOff val="80000"/>
                      <a:alpha val="4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DX</a:t>
              </a:r>
              <a:endParaRPr kumimoji="1" lang="ja-JP" altLang="en-US" sz="60000" b="1" spc="-10000" dirty="0">
                <a:ln>
                  <a:solidFill>
                    <a:schemeClr val="accent5">
                      <a:lumMod val="60000"/>
                      <a:lumOff val="40000"/>
                      <a:alpha val="5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  <a:alpha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F3AD598-A201-9E52-6714-209998572CC8}"/>
              </a:ext>
            </a:extLst>
          </p:cNvPr>
          <p:cNvSpPr/>
          <p:nvPr userDrawn="1"/>
        </p:nvSpPr>
        <p:spPr>
          <a:xfrm>
            <a:off x="-1" y="0"/>
            <a:ext cx="7559675" cy="10691813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66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34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星: 32 pt 6">
            <a:extLst>
              <a:ext uri="{FF2B5EF4-FFF2-40B4-BE49-F238E27FC236}">
                <a16:creationId xmlns:a16="http://schemas.microsoft.com/office/drawing/2014/main" id="{6FF301E7-2D2B-9B5F-990C-7D4F4AE7B266}"/>
              </a:ext>
            </a:extLst>
          </p:cNvPr>
          <p:cNvSpPr/>
          <p:nvPr userDrawn="1"/>
        </p:nvSpPr>
        <p:spPr>
          <a:xfrm>
            <a:off x="1594003" y="-2110850"/>
            <a:ext cx="4437514" cy="4437514"/>
          </a:xfrm>
          <a:prstGeom prst="star32">
            <a:avLst>
              <a:gd name="adj" fmla="val 7721"/>
            </a:avLst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9FD100A-51BC-FF45-3731-236FE489D02F}"/>
              </a:ext>
            </a:extLst>
          </p:cNvPr>
          <p:cNvGrpSpPr/>
          <p:nvPr userDrawn="1"/>
        </p:nvGrpSpPr>
        <p:grpSpPr>
          <a:xfrm rot="10800000">
            <a:off x="-3803529" y="82483"/>
            <a:ext cx="15232580" cy="6565767"/>
            <a:chOff x="10816378" y="-2158386"/>
            <a:chExt cx="4210074" cy="1814687"/>
          </a:xfrm>
          <a:solidFill>
            <a:schemeClr val="bg1">
              <a:lumMod val="85000"/>
            </a:schemeClr>
          </a:solidFill>
        </p:grpSpPr>
        <p:sp>
          <p:nvSpPr>
            <p:cNvPr id="3" name="二等辺三角形 2">
              <a:extLst>
                <a:ext uri="{FF2B5EF4-FFF2-40B4-BE49-F238E27FC236}">
                  <a16:creationId xmlns:a16="http://schemas.microsoft.com/office/drawing/2014/main" id="{4819BB1A-F4FA-1B65-2B01-FEF3E62FA17A}"/>
                </a:ext>
              </a:extLst>
            </p:cNvPr>
            <p:cNvSpPr/>
            <p:nvPr/>
          </p:nvSpPr>
          <p:spPr>
            <a:xfrm>
              <a:off x="10816378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二等辺三角形 3">
              <a:extLst>
                <a:ext uri="{FF2B5EF4-FFF2-40B4-BE49-F238E27FC236}">
                  <a16:creationId xmlns:a16="http://schemas.microsoft.com/office/drawing/2014/main" id="{D854C514-5990-EA28-77C7-569EBB5475D5}"/>
                </a:ext>
              </a:extLst>
            </p:cNvPr>
            <p:cNvSpPr/>
            <p:nvPr/>
          </p:nvSpPr>
          <p:spPr>
            <a:xfrm>
              <a:off x="12921415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5D74AE5-663F-6BDD-8107-C109F91ECFB8}"/>
              </a:ext>
            </a:extLst>
          </p:cNvPr>
          <p:cNvGrpSpPr/>
          <p:nvPr userDrawn="1"/>
        </p:nvGrpSpPr>
        <p:grpSpPr>
          <a:xfrm>
            <a:off x="-19278600" y="-13074694"/>
            <a:ext cx="46116876" cy="36949107"/>
            <a:chOff x="-19278600" y="-13074694"/>
            <a:chExt cx="46116876" cy="36949107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EB9334A-D599-0FF7-F29E-00E83AC815B0}"/>
                </a:ext>
              </a:extLst>
            </p:cNvPr>
            <p:cNvSpPr/>
            <p:nvPr userDrawn="1"/>
          </p:nvSpPr>
          <p:spPr>
            <a:xfrm>
              <a:off x="-6248400" y="-13074694"/>
              <a:ext cx="19278600" cy="13182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1E236B5-666A-40F6-EC99-56334A7F70F5}"/>
                </a:ext>
              </a:extLst>
            </p:cNvPr>
            <p:cNvSpPr/>
            <p:nvPr userDrawn="1"/>
          </p:nvSpPr>
          <p:spPr>
            <a:xfrm>
              <a:off x="-6248400" y="10691813"/>
              <a:ext cx="19278600" cy="13182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538898A-DD98-5B67-1070-DEA4416A067E}"/>
                </a:ext>
              </a:extLst>
            </p:cNvPr>
            <p:cNvSpPr/>
            <p:nvPr userDrawn="1"/>
          </p:nvSpPr>
          <p:spPr>
            <a:xfrm>
              <a:off x="-19278600" y="-4311694"/>
              <a:ext cx="19278600" cy="188214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5CCFA86-F0D0-63DF-7AC5-B62161617564}"/>
                </a:ext>
              </a:extLst>
            </p:cNvPr>
            <p:cNvSpPr/>
            <p:nvPr userDrawn="1"/>
          </p:nvSpPr>
          <p:spPr>
            <a:xfrm>
              <a:off x="7559676" y="-4311694"/>
              <a:ext cx="19278600" cy="188214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388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3C90CE5-74DE-9156-1C4B-B4C4E71DFBEE}"/>
              </a:ext>
            </a:extLst>
          </p:cNvPr>
          <p:cNvGrpSpPr/>
          <p:nvPr userDrawn="1"/>
        </p:nvGrpSpPr>
        <p:grpSpPr>
          <a:xfrm rot="10800000">
            <a:off x="-3809313" y="37308"/>
            <a:ext cx="15232580" cy="6565767"/>
            <a:chOff x="10816378" y="-2158386"/>
            <a:chExt cx="4210074" cy="1814687"/>
          </a:xfrm>
          <a:solidFill>
            <a:srgbClr val="FFFF00"/>
          </a:solidFill>
          <a:effectLst>
            <a:glow rad="1447800">
              <a:schemeClr val="accent4">
                <a:alpha val="19000"/>
              </a:schemeClr>
            </a:glow>
          </a:effectLst>
        </p:grpSpPr>
        <p:sp>
          <p:nvSpPr>
            <p:cNvPr id="11" name="二等辺三角形 10">
              <a:extLst>
                <a:ext uri="{FF2B5EF4-FFF2-40B4-BE49-F238E27FC236}">
                  <a16:creationId xmlns:a16="http://schemas.microsoft.com/office/drawing/2014/main" id="{AB694040-9EF6-C2D0-8786-B41B92C4949F}"/>
                </a:ext>
              </a:extLst>
            </p:cNvPr>
            <p:cNvSpPr/>
            <p:nvPr/>
          </p:nvSpPr>
          <p:spPr>
            <a:xfrm>
              <a:off x="10816378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>
              <a:extLst>
                <a:ext uri="{FF2B5EF4-FFF2-40B4-BE49-F238E27FC236}">
                  <a16:creationId xmlns:a16="http://schemas.microsoft.com/office/drawing/2014/main" id="{79097625-55DF-C8EA-128F-121F20CEAD93}"/>
                </a:ext>
              </a:extLst>
            </p:cNvPr>
            <p:cNvSpPr/>
            <p:nvPr/>
          </p:nvSpPr>
          <p:spPr>
            <a:xfrm>
              <a:off x="12921415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01EB809-F8A1-7443-A026-04EC96392A74}"/>
              </a:ext>
            </a:extLst>
          </p:cNvPr>
          <p:cNvGrpSpPr/>
          <p:nvPr userDrawn="1"/>
        </p:nvGrpSpPr>
        <p:grpSpPr>
          <a:xfrm rot="10800000">
            <a:off x="-3803529" y="-32878"/>
            <a:ext cx="15232580" cy="6565767"/>
            <a:chOff x="10816378" y="-2158386"/>
            <a:chExt cx="4210074" cy="18146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" name="二等辺三角形 13">
              <a:extLst>
                <a:ext uri="{FF2B5EF4-FFF2-40B4-BE49-F238E27FC236}">
                  <a16:creationId xmlns:a16="http://schemas.microsoft.com/office/drawing/2014/main" id="{6577D07F-0F4C-0478-8BE2-4BAA09EE74F7}"/>
                </a:ext>
              </a:extLst>
            </p:cNvPr>
            <p:cNvSpPr/>
            <p:nvPr/>
          </p:nvSpPr>
          <p:spPr>
            <a:xfrm>
              <a:off x="10816378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8D4A9FD8-1EB5-E370-E889-0EA9C06E53FD}"/>
                </a:ext>
              </a:extLst>
            </p:cNvPr>
            <p:cNvSpPr/>
            <p:nvPr/>
          </p:nvSpPr>
          <p:spPr>
            <a:xfrm>
              <a:off x="12921415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AB0DDCFE-D167-7226-BF74-3FDD06297C4A}"/>
              </a:ext>
            </a:extLst>
          </p:cNvPr>
          <p:cNvGrpSpPr/>
          <p:nvPr userDrawn="1"/>
        </p:nvGrpSpPr>
        <p:grpSpPr>
          <a:xfrm>
            <a:off x="4157680" y="-1567513"/>
            <a:ext cx="4257752" cy="4731275"/>
            <a:chOff x="4547156" y="-952923"/>
            <a:chExt cx="3715089" cy="4128260"/>
          </a:xfrm>
        </p:grpSpPr>
        <p:sp>
          <p:nvSpPr>
            <p:cNvPr id="49" name="二等辺三角形 48">
              <a:extLst>
                <a:ext uri="{FF2B5EF4-FFF2-40B4-BE49-F238E27FC236}">
                  <a16:creationId xmlns:a16="http://schemas.microsoft.com/office/drawing/2014/main" id="{ECF01FBF-5161-2CDD-638E-C9481832E40E}"/>
                </a:ext>
              </a:extLst>
            </p:cNvPr>
            <p:cNvSpPr/>
            <p:nvPr/>
          </p:nvSpPr>
          <p:spPr>
            <a:xfrm rot="10800000">
              <a:off x="4547156" y="-27324"/>
              <a:ext cx="3715089" cy="3202661"/>
            </a:xfrm>
            <a:prstGeom prst="triangl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583384B2-D510-F805-9ABE-E85B6F161AB5}"/>
                </a:ext>
              </a:extLst>
            </p:cNvPr>
            <p:cNvSpPr/>
            <p:nvPr/>
          </p:nvSpPr>
          <p:spPr>
            <a:xfrm rot="10800000">
              <a:off x="4547156" y="-452247"/>
              <a:ext cx="3715089" cy="3202661"/>
            </a:xfrm>
            <a:prstGeom prst="triangl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>
              <a:extLst>
                <a:ext uri="{FF2B5EF4-FFF2-40B4-BE49-F238E27FC236}">
                  <a16:creationId xmlns:a16="http://schemas.microsoft.com/office/drawing/2014/main" id="{A801C7A6-82BA-B4A1-7F7C-C117CCE18D36}"/>
                </a:ext>
              </a:extLst>
            </p:cNvPr>
            <p:cNvSpPr/>
            <p:nvPr/>
          </p:nvSpPr>
          <p:spPr>
            <a:xfrm rot="10800000">
              <a:off x="4547156" y="-952923"/>
              <a:ext cx="3715089" cy="3202661"/>
            </a:xfrm>
            <a:prstGeom prst="triangl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91427A10-5B26-5366-1CC9-376157694AC6}"/>
              </a:ext>
            </a:extLst>
          </p:cNvPr>
          <p:cNvSpPr/>
          <p:nvPr userDrawn="1"/>
        </p:nvSpPr>
        <p:spPr>
          <a:xfrm>
            <a:off x="-448900" y="587191"/>
            <a:ext cx="5315164" cy="4582040"/>
          </a:xfrm>
          <a:prstGeom prst="triangle">
            <a:avLst/>
          </a:prstGeom>
          <a:solidFill>
            <a:srgbClr val="7EC9E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二等辺三角形 50">
            <a:extLst>
              <a:ext uri="{FF2B5EF4-FFF2-40B4-BE49-F238E27FC236}">
                <a16:creationId xmlns:a16="http://schemas.microsoft.com/office/drawing/2014/main" id="{B1F019EA-D6D2-8BF4-1A65-323100198D7B}"/>
              </a:ext>
            </a:extLst>
          </p:cNvPr>
          <p:cNvSpPr/>
          <p:nvPr userDrawn="1"/>
        </p:nvSpPr>
        <p:spPr>
          <a:xfrm>
            <a:off x="4157680" y="4489781"/>
            <a:ext cx="2813850" cy="2425734"/>
          </a:xfrm>
          <a:prstGeom prst="triangle">
            <a:avLst/>
          </a:prstGeom>
          <a:solidFill>
            <a:srgbClr val="C1E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二等辺三角形 46">
            <a:extLst>
              <a:ext uri="{FF2B5EF4-FFF2-40B4-BE49-F238E27FC236}">
                <a16:creationId xmlns:a16="http://schemas.microsoft.com/office/drawing/2014/main" id="{6C99C3B1-8C06-7618-8AF5-EA14FB508DF8}"/>
              </a:ext>
            </a:extLst>
          </p:cNvPr>
          <p:cNvSpPr/>
          <p:nvPr userDrawn="1"/>
        </p:nvSpPr>
        <p:spPr>
          <a:xfrm rot="10800000">
            <a:off x="5032166" y="3042300"/>
            <a:ext cx="1743928" cy="1503386"/>
          </a:xfrm>
          <a:prstGeom prst="triangle">
            <a:avLst/>
          </a:prstGeom>
          <a:solidFill>
            <a:srgbClr val="FFC71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B0EEA9D-9F71-B18E-0954-D1FD842B8F35}"/>
              </a:ext>
            </a:extLst>
          </p:cNvPr>
          <p:cNvGrpSpPr/>
          <p:nvPr userDrawn="1"/>
        </p:nvGrpSpPr>
        <p:grpSpPr>
          <a:xfrm>
            <a:off x="-19278600" y="-13217573"/>
            <a:ext cx="46116876" cy="37091986"/>
            <a:chOff x="-19278600" y="-13217573"/>
            <a:chExt cx="46116876" cy="3709198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27BD9B3-4492-723D-46B3-3BF406E3EA0C}"/>
                </a:ext>
              </a:extLst>
            </p:cNvPr>
            <p:cNvSpPr/>
            <p:nvPr userDrawn="1"/>
          </p:nvSpPr>
          <p:spPr>
            <a:xfrm>
              <a:off x="-6248400" y="-13217573"/>
              <a:ext cx="19278600" cy="13182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2A37352-62DD-8625-C36D-929491404891}"/>
                </a:ext>
              </a:extLst>
            </p:cNvPr>
            <p:cNvSpPr/>
            <p:nvPr userDrawn="1"/>
          </p:nvSpPr>
          <p:spPr>
            <a:xfrm>
              <a:off x="-6248400" y="10691813"/>
              <a:ext cx="19278600" cy="13182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0454DC3-919B-76F4-381F-D0A6E66DEE8E}"/>
                </a:ext>
              </a:extLst>
            </p:cNvPr>
            <p:cNvSpPr/>
            <p:nvPr userDrawn="1"/>
          </p:nvSpPr>
          <p:spPr>
            <a:xfrm>
              <a:off x="-19278600" y="-4311694"/>
              <a:ext cx="19278600" cy="188214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2707045-221E-0B48-E79E-DEF0C1944616}"/>
                </a:ext>
              </a:extLst>
            </p:cNvPr>
            <p:cNvSpPr/>
            <p:nvPr userDrawn="1"/>
          </p:nvSpPr>
          <p:spPr>
            <a:xfrm>
              <a:off x="7559676" y="-4311694"/>
              <a:ext cx="19278600" cy="188214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498210-43A5-6605-16DD-6B1B8D0A00A9}"/>
              </a:ext>
            </a:extLst>
          </p:cNvPr>
          <p:cNvSpPr/>
          <p:nvPr userDrawn="1"/>
        </p:nvSpPr>
        <p:spPr>
          <a:xfrm>
            <a:off x="107837" y="107906"/>
            <a:ext cx="7344000" cy="10476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65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3C90CE5-74DE-9156-1C4B-B4C4E71DFBEE}"/>
              </a:ext>
            </a:extLst>
          </p:cNvPr>
          <p:cNvGrpSpPr/>
          <p:nvPr userDrawn="1"/>
        </p:nvGrpSpPr>
        <p:grpSpPr>
          <a:xfrm rot="10800000">
            <a:off x="-3809313" y="37308"/>
            <a:ext cx="15232580" cy="6565767"/>
            <a:chOff x="10816378" y="-2158386"/>
            <a:chExt cx="4210074" cy="1814687"/>
          </a:xfrm>
          <a:solidFill>
            <a:srgbClr val="FFFF00"/>
          </a:solidFill>
          <a:effectLst>
            <a:glow rad="1447800">
              <a:schemeClr val="accent4">
                <a:alpha val="19000"/>
              </a:schemeClr>
            </a:glow>
          </a:effectLst>
        </p:grpSpPr>
        <p:sp>
          <p:nvSpPr>
            <p:cNvPr id="11" name="二等辺三角形 10">
              <a:extLst>
                <a:ext uri="{FF2B5EF4-FFF2-40B4-BE49-F238E27FC236}">
                  <a16:creationId xmlns:a16="http://schemas.microsoft.com/office/drawing/2014/main" id="{AB694040-9EF6-C2D0-8786-B41B92C4949F}"/>
                </a:ext>
              </a:extLst>
            </p:cNvPr>
            <p:cNvSpPr/>
            <p:nvPr/>
          </p:nvSpPr>
          <p:spPr>
            <a:xfrm>
              <a:off x="10816378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>
              <a:extLst>
                <a:ext uri="{FF2B5EF4-FFF2-40B4-BE49-F238E27FC236}">
                  <a16:creationId xmlns:a16="http://schemas.microsoft.com/office/drawing/2014/main" id="{79097625-55DF-C8EA-128F-121F20CEAD93}"/>
                </a:ext>
              </a:extLst>
            </p:cNvPr>
            <p:cNvSpPr/>
            <p:nvPr/>
          </p:nvSpPr>
          <p:spPr>
            <a:xfrm>
              <a:off x="12921415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01EB809-F8A1-7443-A026-04EC96392A74}"/>
              </a:ext>
            </a:extLst>
          </p:cNvPr>
          <p:cNvGrpSpPr/>
          <p:nvPr userDrawn="1"/>
        </p:nvGrpSpPr>
        <p:grpSpPr>
          <a:xfrm rot="10800000">
            <a:off x="-3803529" y="-32878"/>
            <a:ext cx="15232580" cy="6565767"/>
            <a:chOff x="10816378" y="-2158386"/>
            <a:chExt cx="4210074" cy="181468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" name="二等辺三角形 13">
              <a:extLst>
                <a:ext uri="{FF2B5EF4-FFF2-40B4-BE49-F238E27FC236}">
                  <a16:creationId xmlns:a16="http://schemas.microsoft.com/office/drawing/2014/main" id="{6577D07F-0F4C-0478-8BE2-4BAA09EE74F7}"/>
                </a:ext>
              </a:extLst>
            </p:cNvPr>
            <p:cNvSpPr/>
            <p:nvPr/>
          </p:nvSpPr>
          <p:spPr>
            <a:xfrm>
              <a:off x="10816378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8D4A9FD8-1EB5-E370-E889-0EA9C06E53FD}"/>
                </a:ext>
              </a:extLst>
            </p:cNvPr>
            <p:cNvSpPr/>
            <p:nvPr/>
          </p:nvSpPr>
          <p:spPr>
            <a:xfrm>
              <a:off x="12921415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AB0DDCFE-D167-7226-BF74-3FDD06297C4A}"/>
              </a:ext>
            </a:extLst>
          </p:cNvPr>
          <p:cNvGrpSpPr/>
          <p:nvPr userDrawn="1"/>
        </p:nvGrpSpPr>
        <p:grpSpPr>
          <a:xfrm>
            <a:off x="4157680" y="-1567513"/>
            <a:ext cx="4257752" cy="4731275"/>
            <a:chOff x="4547156" y="-952923"/>
            <a:chExt cx="3715089" cy="4128260"/>
          </a:xfrm>
        </p:grpSpPr>
        <p:sp>
          <p:nvSpPr>
            <p:cNvPr id="49" name="二等辺三角形 48">
              <a:extLst>
                <a:ext uri="{FF2B5EF4-FFF2-40B4-BE49-F238E27FC236}">
                  <a16:creationId xmlns:a16="http://schemas.microsoft.com/office/drawing/2014/main" id="{ECF01FBF-5161-2CDD-638E-C9481832E40E}"/>
                </a:ext>
              </a:extLst>
            </p:cNvPr>
            <p:cNvSpPr/>
            <p:nvPr/>
          </p:nvSpPr>
          <p:spPr>
            <a:xfrm rot="10800000">
              <a:off x="4547156" y="-27324"/>
              <a:ext cx="3715089" cy="3202661"/>
            </a:xfrm>
            <a:prstGeom prst="triangl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583384B2-D510-F805-9ABE-E85B6F161AB5}"/>
                </a:ext>
              </a:extLst>
            </p:cNvPr>
            <p:cNvSpPr/>
            <p:nvPr/>
          </p:nvSpPr>
          <p:spPr>
            <a:xfrm rot="10800000">
              <a:off x="4547156" y="-452247"/>
              <a:ext cx="3715089" cy="3202661"/>
            </a:xfrm>
            <a:prstGeom prst="triangl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>
              <a:extLst>
                <a:ext uri="{FF2B5EF4-FFF2-40B4-BE49-F238E27FC236}">
                  <a16:creationId xmlns:a16="http://schemas.microsoft.com/office/drawing/2014/main" id="{A801C7A6-82BA-B4A1-7F7C-C117CCE18D36}"/>
                </a:ext>
              </a:extLst>
            </p:cNvPr>
            <p:cNvSpPr/>
            <p:nvPr/>
          </p:nvSpPr>
          <p:spPr>
            <a:xfrm rot="10800000">
              <a:off x="4547156" y="-952923"/>
              <a:ext cx="3715089" cy="3202661"/>
            </a:xfrm>
            <a:prstGeom prst="triangl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91427A10-5B26-5366-1CC9-376157694AC6}"/>
              </a:ext>
            </a:extLst>
          </p:cNvPr>
          <p:cNvSpPr/>
          <p:nvPr userDrawn="1"/>
        </p:nvSpPr>
        <p:spPr>
          <a:xfrm>
            <a:off x="-448900" y="587191"/>
            <a:ext cx="5315164" cy="4582040"/>
          </a:xfrm>
          <a:prstGeom prst="triangle">
            <a:avLst/>
          </a:prstGeom>
          <a:solidFill>
            <a:srgbClr val="7EC9E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二等辺三角形 50">
            <a:extLst>
              <a:ext uri="{FF2B5EF4-FFF2-40B4-BE49-F238E27FC236}">
                <a16:creationId xmlns:a16="http://schemas.microsoft.com/office/drawing/2014/main" id="{B1F019EA-D6D2-8BF4-1A65-323100198D7B}"/>
              </a:ext>
            </a:extLst>
          </p:cNvPr>
          <p:cNvSpPr/>
          <p:nvPr userDrawn="1"/>
        </p:nvSpPr>
        <p:spPr>
          <a:xfrm>
            <a:off x="4157680" y="4489781"/>
            <a:ext cx="2813850" cy="2425734"/>
          </a:xfrm>
          <a:prstGeom prst="triangle">
            <a:avLst/>
          </a:prstGeom>
          <a:solidFill>
            <a:srgbClr val="C1E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二等辺三角形 46">
            <a:extLst>
              <a:ext uri="{FF2B5EF4-FFF2-40B4-BE49-F238E27FC236}">
                <a16:creationId xmlns:a16="http://schemas.microsoft.com/office/drawing/2014/main" id="{6C99C3B1-8C06-7618-8AF5-EA14FB508DF8}"/>
              </a:ext>
            </a:extLst>
          </p:cNvPr>
          <p:cNvSpPr/>
          <p:nvPr userDrawn="1"/>
        </p:nvSpPr>
        <p:spPr>
          <a:xfrm rot="10800000">
            <a:off x="5032166" y="3042300"/>
            <a:ext cx="1743928" cy="1503386"/>
          </a:xfrm>
          <a:prstGeom prst="triangle">
            <a:avLst/>
          </a:prstGeom>
          <a:solidFill>
            <a:srgbClr val="FFC71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B0EEA9D-9F71-B18E-0954-D1FD842B8F35}"/>
              </a:ext>
            </a:extLst>
          </p:cNvPr>
          <p:cNvGrpSpPr/>
          <p:nvPr userDrawn="1"/>
        </p:nvGrpSpPr>
        <p:grpSpPr>
          <a:xfrm>
            <a:off x="-19278600" y="-13217573"/>
            <a:ext cx="46116876" cy="37091986"/>
            <a:chOff x="-19278600" y="-13217573"/>
            <a:chExt cx="46116876" cy="3709198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27BD9B3-4492-723D-46B3-3BF406E3EA0C}"/>
                </a:ext>
              </a:extLst>
            </p:cNvPr>
            <p:cNvSpPr/>
            <p:nvPr userDrawn="1"/>
          </p:nvSpPr>
          <p:spPr>
            <a:xfrm>
              <a:off x="-6248400" y="-13217573"/>
              <a:ext cx="19278600" cy="13182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2A37352-62DD-8625-C36D-929491404891}"/>
                </a:ext>
              </a:extLst>
            </p:cNvPr>
            <p:cNvSpPr/>
            <p:nvPr userDrawn="1"/>
          </p:nvSpPr>
          <p:spPr>
            <a:xfrm>
              <a:off x="-6248400" y="10691813"/>
              <a:ext cx="19278600" cy="13182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0454DC3-919B-76F4-381F-D0A6E66DEE8E}"/>
                </a:ext>
              </a:extLst>
            </p:cNvPr>
            <p:cNvSpPr/>
            <p:nvPr userDrawn="1"/>
          </p:nvSpPr>
          <p:spPr>
            <a:xfrm>
              <a:off x="-19278600" y="-4311694"/>
              <a:ext cx="19278600" cy="188214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2707045-221E-0B48-E79E-DEF0C1944616}"/>
                </a:ext>
              </a:extLst>
            </p:cNvPr>
            <p:cNvSpPr/>
            <p:nvPr userDrawn="1"/>
          </p:nvSpPr>
          <p:spPr>
            <a:xfrm>
              <a:off x="7559676" y="-4311694"/>
              <a:ext cx="19278600" cy="188214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423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3C90CE5-74DE-9156-1C4B-B4C4E71DFBEE}"/>
              </a:ext>
            </a:extLst>
          </p:cNvPr>
          <p:cNvGrpSpPr/>
          <p:nvPr userDrawn="1"/>
        </p:nvGrpSpPr>
        <p:grpSpPr>
          <a:xfrm rot="10800000">
            <a:off x="-3809313" y="37308"/>
            <a:ext cx="15232580" cy="6565767"/>
            <a:chOff x="10816378" y="-2158386"/>
            <a:chExt cx="4210074" cy="1814687"/>
          </a:xfrm>
          <a:solidFill>
            <a:srgbClr val="FFFF00"/>
          </a:solidFill>
          <a:effectLst>
            <a:glow rad="1447800">
              <a:schemeClr val="accent4">
                <a:alpha val="19000"/>
              </a:schemeClr>
            </a:glow>
          </a:effectLst>
        </p:grpSpPr>
        <p:sp>
          <p:nvSpPr>
            <p:cNvPr id="11" name="二等辺三角形 10">
              <a:extLst>
                <a:ext uri="{FF2B5EF4-FFF2-40B4-BE49-F238E27FC236}">
                  <a16:creationId xmlns:a16="http://schemas.microsoft.com/office/drawing/2014/main" id="{AB694040-9EF6-C2D0-8786-B41B92C4949F}"/>
                </a:ext>
              </a:extLst>
            </p:cNvPr>
            <p:cNvSpPr/>
            <p:nvPr/>
          </p:nvSpPr>
          <p:spPr>
            <a:xfrm>
              <a:off x="10816378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>
              <a:extLst>
                <a:ext uri="{FF2B5EF4-FFF2-40B4-BE49-F238E27FC236}">
                  <a16:creationId xmlns:a16="http://schemas.microsoft.com/office/drawing/2014/main" id="{79097625-55DF-C8EA-128F-121F20CEAD93}"/>
                </a:ext>
              </a:extLst>
            </p:cNvPr>
            <p:cNvSpPr/>
            <p:nvPr/>
          </p:nvSpPr>
          <p:spPr>
            <a:xfrm>
              <a:off x="12921415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01EB809-F8A1-7443-A026-04EC96392A74}"/>
              </a:ext>
            </a:extLst>
          </p:cNvPr>
          <p:cNvGrpSpPr/>
          <p:nvPr userDrawn="1"/>
        </p:nvGrpSpPr>
        <p:grpSpPr>
          <a:xfrm rot="10800000">
            <a:off x="-3803529" y="-32878"/>
            <a:ext cx="15232580" cy="6565767"/>
            <a:chOff x="10816378" y="-2158386"/>
            <a:chExt cx="4210074" cy="181468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二等辺三角形 13">
              <a:extLst>
                <a:ext uri="{FF2B5EF4-FFF2-40B4-BE49-F238E27FC236}">
                  <a16:creationId xmlns:a16="http://schemas.microsoft.com/office/drawing/2014/main" id="{6577D07F-0F4C-0478-8BE2-4BAA09EE74F7}"/>
                </a:ext>
              </a:extLst>
            </p:cNvPr>
            <p:cNvSpPr/>
            <p:nvPr/>
          </p:nvSpPr>
          <p:spPr>
            <a:xfrm>
              <a:off x="10816378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8D4A9FD8-1EB5-E370-E889-0EA9C06E53FD}"/>
                </a:ext>
              </a:extLst>
            </p:cNvPr>
            <p:cNvSpPr/>
            <p:nvPr/>
          </p:nvSpPr>
          <p:spPr>
            <a:xfrm>
              <a:off x="12921415" y="-2158386"/>
              <a:ext cx="2105037" cy="18146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B0EEA9D-9F71-B18E-0954-D1FD842B8F35}"/>
              </a:ext>
            </a:extLst>
          </p:cNvPr>
          <p:cNvGrpSpPr/>
          <p:nvPr userDrawn="1"/>
        </p:nvGrpSpPr>
        <p:grpSpPr>
          <a:xfrm>
            <a:off x="-19278600" y="-13217573"/>
            <a:ext cx="46116876" cy="37091986"/>
            <a:chOff x="-19278600" y="-13217573"/>
            <a:chExt cx="46116876" cy="3709198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27BD9B3-4492-723D-46B3-3BF406E3EA0C}"/>
                </a:ext>
              </a:extLst>
            </p:cNvPr>
            <p:cNvSpPr/>
            <p:nvPr userDrawn="1"/>
          </p:nvSpPr>
          <p:spPr>
            <a:xfrm>
              <a:off x="-6248400" y="-13217573"/>
              <a:ext cx="19278600" cy="13182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2A37352-62DD-8625-C36D-929491404891}"/>
                </a:ext>
              </a:extLst>
            </p:cNvPr>
            <p:cNvSpPr/>
            <p:nvPr userDrawn="1"/>
          </p:nvSpPr>
          <p:spPr>
            <a:xfrm>
              <a:off x="-6248400" y="10691813"/>
              <a:ext cx="19278600" cy="131826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0454DC3-919B-76F4-381F-D0A6E66DEE8E}"/>
                </a:ext>
              </a:extLst>
            </p:cNvPr>
            <p:cNvSpPr/>
            <p:nvPr userDrawn="1"/>
          </p:nvSpPr>
          <p:spPr>
            <a:xfrm>
              <a:off x="-19278600" y="-4311694"/>
              <a:ext cx="19278600" cy="188214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2707045-221E-0B48-E79E-DEF0C1944616}"/>
                </a:ext>
              </a:extLst>
            </p:cNvPr>
            <p:cNvSpPr/>
            <p:nvPr userDrawn="1"/>
          </p:nvSpPr>
          <p:spPr>
            <a:xfrm>
              <a:off x="7559676" y="-4311694"/>
              <a:ext cx="19278600" cy="188214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404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29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72" r:id="rId4"/>
    <p:sldLayoutId id="2147483668" r:id="rId5"/>
    <p:sldLayoutId id="2147483669" r:id="rId6"/>
    <p:sldLayoutId id="2147483670" r:id="rId7"/>
    <p:sldLayoutId id="2147483674" r:id="rId8"/>
    <p:sldLayoutId id="2147483673" r:id="rId9"/>
    <p:sldLayoutId id="2147483671" r:id="rId10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A39FEC-D018-FBAF-BA8C-E4FD291477A5}"/>
              </a:ext>
            </a:extLst>
          </p:cNvPr>
          <p:cNvSpPr txBox="1"/>
          <p:nvPr/>
        </p:nvSpPr>
        <p:spPr>
          <a:xfrm>
            <a:off x="210509" y="4354784"/>
            <a:ext cx="7084511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セミナー申込書（</a:t>
            </a:r>
            <a:r>
              <a:rPr lang="en-US" altLang="ja-JP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Fax</a:t>
            </a:r>
            <a:r>
              <a:rPr lang="ja-JP" altLang="en-US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用）：</a:t>
            </a:r>
            <a:r>
              <a:rPr lang="en-US" altLang="ja-JP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029-293-8029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5E43E6C6-BB0D-52FA-C6D2-59BB3C18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5" y="9743184"/>
            <a:ext cx="7402024" cy="8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申込み・お問合せ先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茨城県産業技術イノベーションセンター　新ビジネス支援グループ</a:t>
            </a:r>
            <a:endParaRPr lang="en-US" altLang="ja-JP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：０２９－２９３－７４９５（直）　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：０２９－２９３－８０２９</a:t>
            </a:r>
            <a:endParaRPr lang="en-US" altLang="ja-JP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ホームページ　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https://www.itic.pref.ibaraki.jp/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Mail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business2@itic.pref.ibaraki.jp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担当：</a:t>
            </a:r>
            <a:r>
              <a:rPr lang="zh-TW" altLang="en-US" sz="1000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関谷</a:t>
            </a:r>
            <a:r>
              <a:rPr lang="ja-JP" altLang="en-US" sz="1000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、山屋、石川（あ）</a:t>
            </a:r>
            <a:endParaRPr lang="ja-JP" altLang="en-US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381CB07-F634-15FF-20C0-38A5E5795BFC}"/>
              </a:ext>
            </a:extLst>
          </p:cNvPr>
          <p:cNvCxnSpPr>
            <a:cxnSpLocks/>
          </p:cNvCxnSpPr>
          <p:nvPr/>
        </p:nvCxnSpPr>
        <p:spPr>
          <a:xfrm>
            <a:off x="210509" y="9714156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782C08E-0625-E4BD-F318-143700DD8C8B}"/>
              </a:ext>
            </a:extLst>
          </p:cNvPr>
          <p:cNvSpPr txBox="1"/>
          <p:nvPr/>
        </p:nvSpPr>
        <p:spPr>
          <a:xfrm>
            <a:off x="363339" y="2164185"/>
            <a:ext cx="6713334" cy="6667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762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</a:t>
            </a:r>
            <a:endParaRPr lang="en-US" altLang="ja-JP" sz="1762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下記</a:t>
            </a:r>
            <a:r>
              <a:rPr lang="en-US" altLang="ja-JP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または</a:t>
            </a:r>
            <a:r>
              <a:rPr lang="en-US" altLang="ja-JP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コードからお申込みください。</a:t>
            </a:r>
            <a:endParaRPr lang="en-US" altLang="ja-JP" sz="137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200" b="1" dirty="0">
                <a:latin typeface="游ゴシック" panose="020B0400000000000000" pitchFamily="50" charset="-128"/>
              </a:rPr>
              <a:t>https://apply.e-tumo.jp/pref-ibaraki-u/offer/offerList_detail?tempSeq=89451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B511118-51F5-1D5D-FFF8-49F1272C5C72}"/>
              </a:ext>
            </a:extLst>
          </p:cNvPr>
          <p:cNvSpPr txBox="1"/>
          <p:nvPr/>
        </p:nvSpPr>
        <p:spPr>
          <a:xfrm>
            <a:off x="4845495" y="3350938"/>
            <a:ext cx="1442831" cy="273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申込先</a:t>
            </a:r>
            <a:r>
              <a:rPr lang="en-US" altLang="ja-JP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  <a:endParaRPr lang="ja-JP" altLang="en-US" sz="1566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6767D86-E9BE-3764-67BE-DC2A68A15191}"/>
              </a:ext>
            </a:extLst>
          </p:cNvPr>
          <p:cNvCxnSpPr>
            <a:cxnSpLocks/>
          </p:cNvCxnSpPr>
          <p:nvPr/>
        </p:nvCxnSpPr>
        <p:spPr>
          <a:xfrm>
            <a:off x="210509" y="3722522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">
            <a:extLst>
              <a:ext uri="{FF2B5EF4-FFF2-40B4-BE49-F238E27FC236}">
                <a16:creationId xmlns:a16="http://schemas.microsoft.com/office/drawing/2014/main" id="{B6810DDB-4009-657B-E865-1B6F4C2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47" y="757427"/>
            <a:ext cx="30151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強い競合と戦わずに売れる！</a:t>
            </a: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413D5B4C-B373-9D99-01B4-A6E8CA4E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47" y="448859"/>
            <a:ext cx="3665559" cy="18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令和８年度新ビジネスチャレンジ事業</a:t>
            </a:r>
            <a:endParaRPr lang="ja-JP" altLang="en-US" sz="784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CDBA663-4D4A-788A-06D3-DC0B2004D70B}"/>
              </a:ext>
            </a:extLst>
          </p:cNvPr>
          <p:cNvCxnSpPr>
            <a:cxnSpLocks/>
          </p:cNvCxnSpPr>
          <p:nvPr/>
        </p:nvCxnSpPr>
        <p:spPr>
          <a:xfrm>
            <a:off x="210509" y="1546269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EAB00AC-1297-CF3B-6B4D-ACA8278FB63F}"/>
              </a:ext>
            </a:extLst>
          </p:cNvPr>
          <p:cNvSpPr txBox="1"/>
          <p:nvPr/>
        </p:nvSpPr>
        <p:spPr>
          <a:xfrm>
            <a:off x="210714" y="418162"/>
            <a:ext cx="1001359" cy="100135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  <a:r>
              <a:rPr lang="en-US" altLang="ja-JP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</a:t>
            </a:r>
            <a:endParaRPr lang="en-US" altLang="ja-JP" sz="176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（木）</a:t>
            </a:r>
            <a:endParaRPr lang="en-US" altLang="ja-JP" sz="176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開催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5450931-BB97-FF9C-91EA-A924C26DBC08}"/>
              </a:ext>
            </a:extLst>
          </p:cNvPr>
          <p:cNvCxnSpPr>
            <a:cxnSpLocks/>
          </p:cNvCxnSpPr>
          <p:nvPr/>
        </p:nvCxnSpPr>
        <p:spPr>
          <a:xfrm>
            <a:off x="210509" y="270516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71FBD79-5E1E-2CB7-4C17-E97AC115ECA8}"/>
              </a:ext>
            </a:extLst>
          </p:cNvPr>
          <p:cNvSpPr txBox="1"/>
          <p:nvPr/>
        </p:nvSpPr>
        <p:spPr>
          <a:xfrm>
            <a:off x="373917" y="1679375"/>
            <a:ext cx="6811842" cy="36349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1762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申込フォームまたはＦＡＸからお申込みください。</a:t>
            </a:r>
            <a:endParaRPr lang="en-US" altLang="ja-JP" sz="1762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3CAC169-DD83-297F-F10D-361A694E3DE7}"/>
              </a:ext>
            </a:extLst>
          </p:cNvPr>
          <p:cNvSpPr txBox="1"/>
          <p:nvPr/>
        </p:nvSpPr>
        <p:spPr>
          <a:xfrm>
            <a:off x="1193645" y="5118812"/>
            <a:ext cx="378117" cy="432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371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71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2" name="表 51">
            <a:extLst>
              <a:ext uri="{FF2B5EF4-FFF2-40B4-BE49-F238E27FC236}">
                <a16:creationId xmlns:a16="http://schemas.microsoft.com/office/drawing/2014/main" id="{3307C33A-CFCB-D20D-34ED-B8C8965BD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41571"/>
              </p:ext>
            </p:extLst>
          </p:nvPr>
        </p:nvGraphicFramePr>
        <p:xfrm>
          <a:off x="196756" y="5139737"/>
          <a:ext cx="7075114" cy="387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254">
                  <a:extLst>
                    <a:ext uri="{9D8B030D-6E8A-4147-A177-3AD203B41FA5}">
                      <a16:colId xmlns:a16="http://schemas.microsoft.com/office/drawing/2014/main" val="1037407083"/>
                    </a:ext>
                  </a:extLst>
                </a:gridCol>
              </a:tblGrid>
              <a:tr h="3645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会社名　団体名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6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参加者①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参加コース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1603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9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参加者②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参加コース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59698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41A86D1-F14D-3A81-87B4-B1430B9CE3C2}"/>
              </a:ext>
            </a:extLst>
          </p:cNvPr>
          <p:cNvSpPr txBox="1"/>
          <p:nvPr/>
        </p:nvSpPr>
        <p:spPr>
          <a:xfrm>
            <a:off x="1836832" y="5199976"/>
            <a:ext cx="5083002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28D7D7F-C216-44E3-163B-464D28EC1C30}"/>
              </a:ext>
            </a:extLst>
          </p:cNvPr>
          <p:cNvSpPr txBox="1"/>
          <p:nvPr/>
        </p:nvSpPr>
        <p:spPr>
          <a:xfrm>
            <a:off x="1836832" y="5553778"/>
            <a:ext cx="5083002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359F188-4588-EC78-A257-48FE62C2BE0A}"/>
              </a:ext>
            </a:extLst>
          </p:cNvPr>
          <p:cNvSpPr txBox="1"/>
          <p:nvPr/>
        </p:nvSpPr>
        <p:spPr>
          <a:xfrm>
            <a:off x="1836833" y="5939374"/>
            <a:ext cx="2188986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F4B446E-767D-2A03-73FF-E7F833570719}"/>
              </a:ext>
            </a:extLst>
          </p:cNvPr>
          <p:cNvSpPr txBox="1"/>
          <p:nvPr/>
        </p:nvSpPr>
        <p:spPr>
          <a:xfrm>
            <a:off x="5023360" y="5939374"/>
            <a:ext cx="2085227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28BC3F9-7CCF-5A8E-30D9-57EBF709BB67}"/>
              </a:ext>
            </a:extLst>
          </p:cNvPr>
          <p:cNvSpPr txBox="1"/>
          <p:nvPr/>
        </p:nvSpPr>
        <p:spPr>
          <a:xfrm>
            <a:off x="2225434" y="6780220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1974669-23A8-C68E-BE6E-C517611713E2}"/>
              </a:ext>
            </a:extLst>
          </p:cNvPr>
          <p:cNvSpPr txBox="1"/>
          <p:nvPr/>
        </p:nvSpPr>
        <p:spPr>
          <a:xfrm>
            <a:off x="2225434" y="7141622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87C694CC-8748-E94D-BAD0-1A0F2A027667}"/>
              </a:ext>
            </a:extLst>
          </p:cNvPr>
          <p:cNvSpPr txBox="1"/>
          <p:nvPr/>
        </p:nvSpPr>
        <p:spPr>
          <a:xfrm>
            <a:off x="210509" y="4679148"/>
            <a:ext cx="7084511" cy="324833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11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下表にご記入のうえ、ご送信ください</a:t>
            </a:r>
            <a:r>
              <a:rPr lang="ja-JP" altLang="en-US" sz="151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151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F998C3-D380-E298-6B45-214BC7D71AE1}"/>
              </a:ext>
            </a:extLst>
          </p:cNvPr>
          <p:cNvSpPr txBox="1"/>
          <p:nvPr/>
        </p:nvSpPr>
        <p:spPr>
          <a:xfrm>
            <a:off x="1836833" y="7534149"/>
            <a:ext cx="2188986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BF1D65-B212-7228-48C9-C23DA5AE1F79}"/>
              </a:ext>
            </a:extLst>
          </p:cNvPr>
          <p:cNvSpPr txBox="1"/>
          <p:nvPr/>
        </p:nvSpPr>
        <p:spPr>
          <a:xfrm>
            <a:off x="5023360" y="7539001"/>
            <a:ext cx="2085227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FBA1055-D25E-4B5F-8296-47296A9A3C1C}"/>
              </a:ext>
            </a:extLst>
          </p:cNvPr>
          <p:cNvSpPr txBox="1"/>
          <p:nvPr/>
        </p:nvSpPr>
        <p:spPr>
          <a:xfrm>
            <a:off x="2225434" y="8685093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0BFEEA-A57E-0DE7-8898-8DF3E097E718}"/>
              </a:ext>
            </a:extLst>
          </p:cNvPr>
          <p:cNvSpPr txBox="1"/>
          <p:nvPr/>
        </p:nvSpPr>
        <p:spPr>
          <a:xfrm>
            <a:off x="6288326" y="418162"/>
            <a:ext cx="1001359" cy="100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176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参加費</a:t>
            </a:r>
            <a:endParaRPr lang="en-US" altLang="ja-JP" sz="1762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76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0B5719C-2B76-D1C9-4274-2FFC255D884A}"/>
              </a:ext>
            </a:extLst>
          </p:cNvPr>
          <p:cNvSpPr txBox="1"/>
          <p:nvPr/>
        </p:nvSpPr>
        <p:spPr>
          <a:xfrm>
            <a:off x="2488292" y="6425041"/>
            <a:ext cx="938298" cy="15805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027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7/9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8B2FDF7-7E62-B341-FD42-F3D4CDCD4079}"/>
              </a:ext>
            </a:extLst>
          </p:cNvPr>
          <p:cNvSpPr txBox="1"/>
          <p:nvPr/>
        </p:nvSpPr>
        <p:spPr>
          <a:xfrm>
            <a:off x="2197413" y="6375172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836B54F3-E50D-47D0-9041-AC158D32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48" y="1010580"/>
            <a:ext cx="43552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中小企業のためのマーケティング基礎理解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99D418-E728-8792-91C6-D3FE01C89B04}"/>
              </a:ext>
            </a:extLst>
          </p:cNvPr>
          <p:cNvSpPr/>
          <p:nvPr/>
        </p:nvSpPr>
        <p:spPr>
          <a:xfrm>
            <a:off x="5203065" y="9548128"/>
            <a:ext cx="2195955" cy="181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申込締切　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日（月）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58BDDB-A9F3-BEA4-AD9D-13FC005EE1CB}"/>
              </a:ext>
            </a:extLst>
          </p:cNvPr>
          <p:cNvSpPr txBox="1"/>
          <p:nvPr/>
        </p:nvSpPr>
        <p:spPr>
          <a:xfrm>
            <a:off x="2488292" y="7992204"/>
            <a:ext cx="938298" cy="15805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027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7/9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23D652-DEB0-4C53-DB4E-F227DFEBAA54}"/>
              </a:ext>
            </a:extLst>
          </p:cNvPr>
          <p:cNvSpPr txBox="1"/>
          <p:nvPr/>
        </p:nvSpPr>
        <p:spPr>
          <a:xfrm>
            <a:off x="2197413" y="7942335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A9BB8CE-050C-E6E7-2C5B-8865A6185805}"/>
              </a:ext>
            </a:extLst>
          </p:cNvPr>
          <p:cNvSpPr txBox="1"/>
          <p:nvPr/>
        </p:nvSpPr>
        <p:spPr>
          <a:xfrm>
            <a:off x="2225434" y="8344875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9C8C8849-014D-F8D6-DF6A-3691DF249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47" y="1290535"/>
            <a:ext cx="30151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選ばれる理由が見つかるミニワーク付き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2D31808-7BB6-E0DD-930C-9D0320EA7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6214"/>
          <a:stretch>
            <a:fillRect/>
          </a:stretch>
        </p:blipFill>
        <p:spPr>
          <a:xfrm>
            <a:off x="6230138" y="2584616"/>
            <a:ext cx="1041732" cy="10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0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5368</TotalTime>
  <Words>197</Words>
  <Application>Microsoft Office PowerPoint</Application>
  <PresentationFormat>ユーザー設定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HGP創英角ｺﾞｼｯｸUB</vt:lpstr>
      <vt:lpstr>Meiryo UI</vt:lpstr>
      <vt:lpstr>メイリオ</vt:lpstr>
      <vt:lpstr>游ゴシック</vt:lpstr>
      <vt:lpstr>Arial</vt:lpstr>
      <vt:lpstr>Segoe UI Black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2026-07-09セミナー</dc:title>
  <dc:subject>2026-07-09セミナー</dc:subject>
  <dc:creator>茨城県産業技術イノベーションセンター</dc:creator>
  <cp:keywords>セミナー</cp:keywords>
  <cp:lastModifiedBy>R1OPTIPLEX-08</cp:lastModifiedBy>
  <cp:revision>166</cp:revision>
  <cp:lastPrinted>2026-05-29T01:30:35Z</cp:lastPrinted>
  <dcterms:created xsi:type="dcterms:W3CDTF">2023-10-31T04:14:24Z</dcterms:created>
  <dcterms:modified xsi:type="dcterms:W3CDTF">2026-06-04T08:19:50Z</dcterms:modified>
</cp:coreProperties>
</file>