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60" r:id="rId2"/>
  </p:sldIdLst>
  <p:sldSz cx="7559675" cy="10691813"/>
  <p:notesSz cx="6797675" cy="9926638"/>
  <p:embeddedFontLst>
    <p:embeddedFont>
      <p:font typeface="Arial Black" panose="020B0A04020102020204" pitchFamily="34" charset="0"/>
      <p:bold r:id="rId3"/>
    </p:embeddedFont>
    <p:embeddedFont>
      <p:font typeface="BIZ UDPゴシック" panose="020B0400000000000000" pitchFamily="50" charset="-128"/>
      <p:regular r:id="rId4"/>
      <p:bold r:id="rId5"/>
    </p:embeddedFont>
    <p:embeddedFont>
      <p:font typeface="BIZ UDP明朝 Medium" panose="02020500000000000000" pitchFamily="18" charset="-128"/>
      <p:regular r:id="rId6"/>
    </p:embeddedFont>
    <p:embeddedFont>
      <p:font typeface="HGP創英角ｺﾞｼｯｸUB" panose="020B0900000000000000" pitchFamily="50" charset="-128"/>
      <p:regular r:id="rId7"/>
    </p:embeddedFont>
    <p:embeddedFont>
      <p:font typeface="Meiryo UI" panose="020B0604030504040204" pitchFamily="50" charset="-128"/>
      <p:regular r:id="rId8"/>
      <p:bold r:id="rId9"/>
      <p:italic r:id="rId10"/>
      <p:boldItalic r:id="rId11"/>
    </p:embeddedFont>
    <p:embeddedFont>
      <p:font typeface="メイリオ" panose="020B0604030504040204" pitchFamily="50" charset="-128"/>
      <p:regular r:id="rId12"/>
      <p:bold r:id="rId13"/>
      <p:italic r:id="rId14"/>
      <p:boldItalic r:id="rId15"/>
    </p:embeddedFont>
    <p:embeddedFont>
      <p:font typeface="游ゴシック" panose="020B0400000000000000" pitchFamily="50" charset="-128"/>
      <p:regular r:id="rId16"/>
      <p:bold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FFFF"/>
    <a:srgbClr val="CFEAF8"/>
    <a:srgbClr val="B7E2F5"/>
    <a:srgbClr val="1F2A4D"/>
    <a:srgbClr val="BDD7EE"/>
    <a:srgbClr val="F587F5"/>
    <a:srgbClr val="FF31CE"/>
    <a:srgbClr val="CF61E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280" autoAdjust="0"/>
  </p:normalViewPr>
  <p:slideViewPr>
    <p:cSldViewPr snapToGrid="0">
      <p:cViewPr varScale="1">
        <p:scale>
          <a:sx n="73" d="100"/>
          <a:sy n="73" d="100"/>
        </p:scale>
        <p:origin x="29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presProps" Target="presProps.xml"/><Relationship Id="rId3" Type="http://schemas.openxmlformats.org/officeDocument/2006/relationships/font" Target="fonts/font1.fntdata"/><Relationship Id="rId21" Type="http://schemas.openxmlformats.org/officeDocument/2006/relationships/tableStyles" Target="tableStyles.xml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1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font" Target="fonts/font13.fntdata"/><Relationship Id="rId10" Type="http://schemas.openxmlformats.org/officeDocument/2006/relationships/font" Target="fonts/font8.fntdata"/><Relationship Id="rId19" Type="http://schemas.openxmlformats.org/officeDocument/2006/relationships/viewProps" Target="view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C0B7EAA-FC53-38D6-8203-1F788BF317B9}"/>
              </a:ext>
            </a:extLst>
          </p:cNvPr>
          <p:cNvSpPr/>
          <p:nvPr userDrawn="1"/>
        </p:nvSpPr>
        <p:spPr>
          <a:xfrm>
            <a:off x="107837" y="107906"/>
            <a:ext cx="7344000" cy="10476000"/>
          </a:xfrm>
          <a:prstGeom prst="rect">
            <a:avLst/>
          </a:prstGeom>
          <a:noFill/>
          <a:ln w="31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5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334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  <a:prstGeom prst="rect">
            <a:avLst/>
          </a:prstGeo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885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6650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549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フリーフォーム: 図形 43">
            <a:extLst>
              <a:ext uri="{FF2B5EF4-FFF2-40B4-BE49-F238E27FC236}">
                <a16:creationId xmlns:a16="http://schemas.microsoft.com/office/drawing/2014/main" id="{4D1E69E8-2C6D-5B33-0DBE-79757634D8AF}"/>
              </a:ext>
            </a:extLst>
          </p:cNvPr>
          <p:cNvSpPr/>
          <p:nvPr userDrawn="1"/>
        </p:nvSpPr>
        <p:spPr>
          <a:xfrm rot="20679523">
            <a:off x="-777917" y="3199515"/>
            <a:ext cx="8809139" cy="1102152"/>
          </a:xfrm>
          <a:custGeom>
            <a:avLst/>
            <a:gdLst>
              <a:gd name="connsiteX0" fmla="*/ 137160 w 3947160"/>
              <a:gd name="connsiteY0" fmla="*/ 3002280 h 3002280"/>
              <a:gd name="connsiteX1" fmla="*/ 3931920 w 3947160"/>
              <a:gd name="connsiteY1" fmla="*/ 2514600 h 3002280"/>
              <a:gd name="connsiteX2" fmla="*/ 3947160 w 3947160"/>
              <a:gd name="connsiteY2" fmla="*/ 106680 h 3002280"/>
              <a:gd name="connsiteX3" fmla="*/ 0 w 3947160"/>
              <a:gd name="connsiteY3" fmla="*/ 0 h 300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47160" h="3002280">
                <a:moveTo>
                  <a:pt x="137160" y="3002280"/>
                </a:moveTo>
                <a:lnTo>
                  <a:pt x="3931920" y="2514600"/>
                </a:lnTo>
                <a:lnTo>
                  <a:pt x="3947160" y="106680"/>
                </a:lnTo>
                <a:lnTo>
                  <a:pt x="0" y="0"/>
                </a:lnTo>
              </a:path>
            </a:pathLst>
          </a:custGeom>
          <a:solidFill>
            <a:srgbClr val="DAC2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フリーフォーム: 図形 41">
            <a:extLst>
              <a:ext uri="{FF2B5EF4-FFF2-40B4-BE49-F238E27FC236}">
                <a16:creationId xmlns:a16="http://schemas.microsoft.com/office/drawing/2014/main" id="{242B614A-E6BA-C813-349B-B7DAA183406B}"/>
              </a:ext>
            </a:extLst>
          </p:cNvPr>
          <p:cNvSpPr/>
          <p:nvPr userDrawn="1"/>
        </p:nvSpPr>
        <p:spPr>
          <a:xfrm>
            <a:off x="3461551" y="716351"/>
            <a:ext cx="4175760" cy="2133600"/>
          </a:xfrm>
          <a:custGeom>
            <a:avLst/>
            <a:gdLst>
              <a:gd name="connsiteX0" fmla="*/ 4084320 w 4175760"/>
              <a:gd name="connsiteY0" fmla="*/ 0 h 2133600"/>
              <a:gd name="connsiteX1" fmla="*/ 0 w 4175760"/>
              <a:gd name="connsiteY1" fmla="*/ 1615440 h 2133600"/>
              <a:gd name="connsiteX2" fmla="*/ 30480 w 4175760"/>
              <a:gd name="connsiteY2" fmla="*/ 2133600 h 2133600"/>
              <a:gd name="connsiteX3" fmla="*/ 4175760 w 4175760"/>
              <a:gd name="connsiteY3" fmla="*/ 1082040 h 2133600"/>
              <a:gd name="connsiteX4" fmla="*/ 4175760 w 4175760"/>
              <a:gd name="connsiteY4" fmla="*/ 1082040 h 2133600"/>
              <a:gd name="connsiteX5" fmla="*/ 4175760 w 4175760"/>
              <a:gd name="connsiteY5" fmla="*/ 108204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760" h="2133600">
                <a:moveTo>
                  <a:pt x="4084320" y="0"/>
                </a:moveTo>
                <a:lnTo>
                  <a:pt x="0" y="1615440"/>
                </a:lnTo>
                <a:lnTo>
                  <a:pt x="30480" y="2133600"/>
                </a:lnTo>
                <a:lnTo>
                  <a:pt x="4175760" y="1082040"/>
                </a:lnTo>
                <a:lnTo>
                  <a:pt x="4175760" y="1082040"/>
                </a:lnTo>
                <a:lnTo>
                  <a:pt x="4175760" y="108204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id="{09B2FF0B-E31E-E8AC-F0CF-157A5873B462}"/>
              </a:ext>
            </a:extLst>
          </p:cNvPr>
          <p:cNvSpPr/>
          <p:nvPr userDrawn="1"/>
        </p:nvSpPr>
        <p:spPr>
          <a:xfrm>
            <a:off x="-959903" y="2361794"/>
            <a:ext cx="3931920" cy="1844040"/>
          </a:xfrm>
          <a:custGeom>
            <a:avLst/>
            <a:gdLst>
              <a:gd name="connsiteX0" fmla="*/ 0 w 3931920"/>
              <a:gd name="connsiteY0" fmla="*/ 685800 h 1844040"/>
              <a:gd name="connsiteX1" fmla="*/ 3931920 w 3931920"/>
              <a:gd name="connsiteY1" fmla="*/ 0 h 1844040"/>
              <a:gd name="connsiteX2" fmla="*/ 3931920 w 3931920"/>
              <a:gd name="connsiteY2" fmla="*/ 396240 h 1844040"/>
              <a:gd name="connsiteX3" fmla="*/ 121920 w 393192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0" h="1844040">
                <a:moveTo>
                  <a:pt x="0" y="685800"/>
                </a:moveTo>
                <a:lnTo>
                  <a:pt x="3931920" y="0"/>
                </a:lnTo>
                <a:lnTo>
                  <a:pt x="3931920" y="396240"/>
                </a:lnTo>
                <a:lnTo>
                  <a:pt x="121920" y="184404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id="{DD9835A9-4126-E3BC-42EB-6A8D7D3105F2}"/>
              </a:ext>
            </a:extLst>
          </p:cNvPr>
          <p:cNvSpPr/>
          <p:nvPr userDrawn="1"/>
        </p:nvSpPr>
        <p:spPr>
          <a:xfrm>
            <a:off x="-411480" y="1021080"/>
            <a:ext cx="3931920" cy="1844040"/>
          </a:xfrm>
          <a:custGeom>
            <a:avLst/>
            <a:gdLst>
              <a:gd name="connsiteX0" fmla="*/ 0 w 3931920"/>
              <a:gd name="connsiteY0" fmla="*/ 685800 h 1844040"/>
              <a:gd name="connsiteX1" fmla="*/ 3931920 w 3931920"/>
              <a:gd name="connsiteY1" fmla="*/ 0 h 1844040"/>
              <a:gd name="connsiteX2" fmla="*/ 3931920 w 3931920"/>
              <a:gd name="connsiteY2" fmla="*/ 396240 h 1844040"/>
              <a:gd name="connsiteX3" fmla="*/ 121920 w 3931920"/>
              <a:gd name="connsiteY3" fmla="*/ 1844040 h 184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31920" h="1844040">
                <a:moveTo>
                  <a:pt x="0" y="685800"/>
                </a:moveTo>
                <a:lnTo>
                  <a:pt x="3931920" y="0"/>
                </a:lnTo>
                <a:lnTo>
                  <a:pt x="3931920" y="396240"/>
                </a:lnTo>
                <a:lnTo>
                  <a:pt x="121920" y="184404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en-US" altLang="ja-JP" dirty="0"/>
          </a:p>
          <a:p>
            <a:pPr algn="ctr"/>
            <a:endParaRPr kumimoji="1" lang="ja-JP" altLang="en-US" dirty="0"/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89BEDFAB-BCD6-F584-7A7C-B7975FA1C0E0}"/>
              </a:ext>
            </a:extLst>
          </p:cNvPr>
          <p:cNvSpPr/>
          <p:nvPr userDrawn="1"/>
        </p:nvSpPr>
        <p:spPr>
          <a:xfrm>
            <a:off x="3764280" y="-289560"/>
            <a:ext cx="4175760" cy="2133600"/>
          </a:xfrm>
          <a:custGeom>
            <a:avLst/>
            <a:gdLst>
              <a:gd name="connsiteX0" fmla="*/ 4084320 w 4175760"/>
              <a:gd name="connsiteY0" fmla="*/ 0 h 2133600"/>
              <a:gd name="connsiteX1" fmla="*/ 0 w 4175760"/>
              <a:gd name="connsiteY1" fmla="*/ 1615440 h 2133600"/>
              <a:gd name="connsiteX2" fmla="*/ 30480 w 4175760"/>
              <a:gd name="connsiteY2" fmla="*/ 2133600 h 2133600"/>
              <a:gd name="connsiteX3" fmla="*/ 4175760 w 4175760"/>
              <a:gd name="connsiteY3" fmla="*/ 1082040 h 2133600"/>
              <a:gd name="connsiteX4" fmla="*/ 4175760 w 4175760"/>
              <a:gd name="connsiteY4" fmla="*/ 1082040 h 2133600"/>
              <a:gd name="connsiteX5" fmla="*/ 4175760 w 4175760"/>
              <a:gd name="connsiteY5" fmla="*/ 108204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175760" h="2133600">
                <a:moveTo>
                  <a:pt x="4084320" y="0"/>
                </a:moveTo>
                <a:lnTo>
                  <a:pt x="0" y="1615440"/>
                </a:lnTo>
                <a:lnTo>
                  <a:pt x="30480" y="2133600"/>
                </a:lnTo>
                <a:lnTo>
                  <a:pt x="4175760" y="1082040"/>
                </a:lnTo>
                <a:lnTo>
                  <a:pt x="4175760" y="1082040"/>
                </a:lnTo>
                <a:lnTo>
                  <a:pt x="4175760" y="1082040"/>
                </a:lnTo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34167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F8872632-7C9D-0FBF-B246-40CC80B9D7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21" t="3440" r="3959" b="3440"/>
          <a:stretch>
            <a:fillRect/>
          </a:stretch>
        </p:blipFill>
        <p:spPr>
          <a:xfrm>
            <a:off x="6257389" y="4547808"/>
            <a:ext cx="891975" cy="909087"/>
          </a:xfrm>
          <a:prstGeom prst="ellipse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383E254-E375-8181-A62A-76FA42A375B1}"/>
              </a:ext>
            </a:extLst>
          </p:cNvPr>
          <p:cNvSpPr txBox="1"/>
          <p:nvPr userDrawn="1"/>
        </p:nvSpPr>
        <p:spPr>
          <a:xfrm>
            <a:off x="1086945" y="9454556"/>
            <a:ext cx="4145455" cy="5078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ja-JP" altLang="en-US" sz="11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県内中小企業　経営者・企画者・立案者 等</a:t>
            </a:r>
            <a:endParaRPr lang="en-US" altLang="ja-JP" sz="11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新たなビジネスを立ち上げたい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 </a:t>
            </a:r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自社の事業を変えたい 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</a:p>
          <a:p>
            <a:r>
              <a:rPr lang="ja-JP" altLang="en-US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デジタル技術等で事業をどう変えるのかを知りたい 等</a:t>
            </a:r>
            <a:r>
              <a:rPr lang="en-US" altLang="ja-JP" sz="1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B9973B5-9A1F-B866-1201-122085F943C0}"/>
              </a:ext>
            </a:extLst>
          </p:cNvPr>
          <p:cNvSpPr/>
          <p:nvPr userDrawn="1"/>
        </p:nvSpPr>
        <p:spPr>
          <a:xfrm>
            <a:off x="2565235" y="10036398"/>
            <a:ext cx="4490256" cy="3758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5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裏面または下記</a:t>
            </a:r>
            <a:r>
              <a:rPr kumimoji="1" lang="en-US" altLang="ja-JP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をご確認ください</a:t>
            </a:r>
            <a:r>
              <a:rPr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（参加費無料）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https://apply.e-tumo.jp/pref-ibaraki-u/offer/offerList_detail?tempSeq=------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7FCB1CCA-F905-0A96-9089-1C4B9D4D0DD4}"/>
              </a:ext>
            </a:extLst>
          </p:cNvPr>
          <p:cNvSpPr/>
          <p:nvPr userDrawn="1"/>
        </p:nvSpPr>
        <p:spPr>
          <a:xfrm>
            <a:off x="1837947" y="10029948"/>
            <a:ext cx="666234" cy="184930"/>
          </a:xfrm>
          <a:prstGeom prst="roundRect">
            <a:avLst>
              <a:gd name="adj" fmla="val 50000"/>
            </a:avLst>
          </a:prstGeom>
          <a:solidFill>
            <a:srgbClr val="E6001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300"/>
              </a:lnSpc>
            </a:pPr>
            <a:r>
              <a:rPr kumimoji="1" lang="ja-JP" altLang="en-US" sz="1200" b="1" spc="-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お申込み</a:t>
            </a:r>
            <a:endParaRPr lang="en-US" altLang="ja-JP" sz="1200" b="1" spc="-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0F08016-A45B-8DCF-2289-12ED71920B9D}"/>
              </a:ext>
            </a:extLst>
          </p:cNvPr>
          <p:cNvSpPr/>
          <p:nvPr userDrawn="1"/>
        </p:nvSpPr>
        <p:spPr>
          <a:xfrm>
            <a:off x="1086945" y="10027768"/>
            <a:ext cx="765766" cy="1849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500"/>
              </a:lnSpc>
            </a:pPr>
            <a:r>
              <a:rPr kumimoji="1" lang="ja-JP" altLang="en-US" sz="12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茨城県</a:t>
            </a:r>
            <a:endParaRPr lang="en-US" altLang="ja-JP" sz="12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E43BEC50-AEF6-7F52-7EE0-6B01B561AD95}"/>
              </a:ext>
            </a:extLst>
          </p:cNvPr>
          <p:cNvSpPr/>
          <p:nvPr userDrawn="1"/>
        </p:nvSpPr>
        <p:spPr>
          <a:xfrm>
            <a:off x="360012" y="10021318"/>
            <a:ext cx="666234" cy="184930"/>
          </a:xfrm>
          <a:prstGeom prst="roundRect">
            <a:avLst>
              <a:gd name="adj" fmla="val 50000"/>
            </a:avLst>
          </a:prstGeom>
          <a:solidFill>
            <a:srgbClr val="E60013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>
              <a:lnSpc>
                <a:spcPts val="1300"/>
              </a:lnSpc>
            </a:pPr>
            <a:r>
              <a:rPr kumimoji="1" lang="ja-JP" altLang="en-US" sz="1200" b="1" spc="-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　催</a:t>
            </a:r>
            <a:endParaRPr lang="en-US" altLang="ja-JP" sz="1200" b="1" spc="-50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3DD8093-E8BF-3D8A-0B12-00709A87229E}"/>
              </a:ext>
            </a:extLst>
          </p:cNvPr>
          <p:cNvSpPr txBox="1"/>
          <p:nvPr userDrawn="1"/>
        </p:nvSpPr>
        <p:spPr>
          <a:xfrm>
            <a:off x="359315" y="9451039"/>
            <a:ext cx="665522" cy="184666"/>
          </a:xfrm>
          <a:prstGeom prst="roundRect">
            <a:avLst>
              <a:gd name="adj" fmla="val 50000"/>
            </a:avLst>
          </a:prstGeom>
          <a:solidFill>
            <a:srgbClr val="E60013"/>
          </a:solidFill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algn="ctr">
              <a:lnSpc>
                <a:spcPts val="1300"/>
              </a:lnSpc>
            </a:pPr>
            <a:r>
              <a:rPr kumimoji="1" lang="ja-JP" altLang="en-US" sz="1200" b="1" u="none" strike="noStrike" cap="none" spc="-50" normalizeH="0" dirty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対　象</a:t>
            </a:r>
            <a:endParaRPr kumimoji="1" lang="en-US" altLang="ja-JP" sz="1200" b="1" u="none" strike="noStrike" cap="none" spc="-50" normalizeH="0" dirty="0">
              <a:ln>
                <a:noFill/>
              </a:ln>
              <a:solidFill>
                <a:schemeClr val="bg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65FCC33-28FD-445A-0304-B3BC2A9A7C41}"/>
              </a:ext>
            </a:extLst>
          </p:cNvPr>
          <p:cNvSpPr txBox="1"/>
          <p:nvPr userDrawn="1"/>
        </p:nvSpPr>
        <p:spPr>
          <a:xfrm rot="20700000">
            <a:off x="4643486" y="2199984"/>
            <a:ext cx="2686895" cy="3693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1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午後</a:t>
            </a:r>
            <a:r>
              <a:rPr kumimoji="1" lang="en-US" altLang="ja-JP" sz="2400" b="1" i="1" u="none" strike="noStrike" cap="none" normalizeH="0" baseline="0" dirty="0">
                <a:ln>
                  <a:noFill/>
                </a:ln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1</a:t>
            </a:r>
            <a:r>
              <a:rPr lang="en-US" altLang="ja-JP" sz="2400" b="1" i="1" dirty="0"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:30-4:30</a:t>
            </a:r>
            <a:endParaRPr kumimoji="1" lang="en-US" altLang="ja-JP" sz="2400" b="0" i="1" u="none" strike="noStrike" cap="none" normalizeH="0" baseline="0" dirty="0">
              <a:ln>
                <a:noFill/>
              </a:ln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A3346C1-D9A2-48AB-31EE-12245689E240}"/>
              </a:ext>
            </a:extLst>
          </p:cNvPr>
          <p:cNvSpPr txBox="1"/>
          <p:nvPr userDrawn="1"/>
        </p:nvSpPr>
        <p:spPr>
          <a:xfrm>
            <a:off x="203425" y="7298204"/>
            <a:ext cx="2526741" cy="7386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2800" b="1" i="1" u="none" strike="noStrike" cap="none" spc="-250" normalizeH="0" dirty="0">
                <a:ln>
                  <a:noFill/>
                </a:ln>
                <a:effectLst/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2026</a:t>
            </a:r>
            <a:r>
              <a:rPr kumimoji="1" lang="en-US" altLang="ja-JP" sz="2800" b="1" i="1" u="none" strike="noStrike" cap="none" normalizeH="0" dirty="0">
                <a:ln>
                  <a:noFill/>
                </a:ln>
                <a:effectLst/>
                <a:latin typeface="Arial Black" panose="020B0A04020102020204" pitchFamily="34" charset="0"/>
                <a:ea typeface="游ゴシック" panose="020B0400000000000000" pitchFamily="50" charset="-128"/>
                <a:cs typeface="メイリオ" panose="020B0604030504040204" pitchFamily="50" charset="-128"/>
              </a:rPr>
              <a:t>.</a:t>
            </a:r>
            <a:r>
              <a:rPr lang="en-US" altLang="ja-JP" sz="4800" b="1" i="1" dirty="0"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6.X</a:t>
            </a:r>
            <a:endParaRPr kumimoji="1" lang="en-US" altLang="ja-JP" sz="2400" b="0" i="1" u="none" strike="noStrike" cap="none" normalizeH="0" dirty="0">
              <a:ln>
                <a:noFill/>
              </a:ln>
              <a:effectLst/>
              <a:latin typeface="Arial Black" panose="020B0A04020102020204" pitchFamily="34" charset="0"/>
              <a:ea typeface="Segoe UI Black" panose="020B0A02040204020203" pitchFamily="34" charset="0"/>
              <a:cs typeface="メイリオ" panose="020B0604030504040204" pitchFamily="50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CE9E2DEA-1BC1-D81E-70E0-6522F572511F}"/>
              </a:ext>
            </a:extLst>
          </p:cNvPr>
          <p:cNvGrpSpPr/>
          <p:nvPr userDrawn="1"/>
        </p:nvGrpSpPr>
        <p:grpSpPr>
          <a:xfrm>
            <a:off x="2260604" y="7628723"/>
            <a:ext cx="245606" cy="245606"/>
            <a:chOff x="1267968" y="3083124"/>
            <a:chExt cx="309532" cy="309532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id="{23D7F734-4E9D-063A-CD40-5365E796249D}"/>
                </a:ext>
              </a:extLst>
            </p:cNvPr>
            <p:cNvSpPr txBox="1"/>
            <p:nvPr/>
          </p:nvSpPr>
          <p:spPr>
            <a:xfrm>
              <a:off x="1275358" y="3083124"/>
              <a:ext cx="3021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水</a:t>
              </a:r>
            </a:p>
          </p:txBody>
        </p:sp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id="{C60B03A9-CE2F-5A16-4277-D8A592A83EB4}"/>
                </a:ext>
              </a:extLst>
            </p:cNvPr>
            <p:cNvSpPr/>
            <p:nvPr/>
          </p:nvSpPr>
          <p:spPr>
            <a:xfrm>
              <a:off x="1267968" y="3083124"/>
              <a:ext cx="309532" cy="309532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1D8874B-9248-425B-7865-17360EFFAC22}"/>
              </a:ext>
            </a:extLst>
          </p:cNvPr>
          <p:cNvGrpSpPr/>
          <p:nvPr userDrawn="1"/>
        </p:nvGrpSpPr>
        <p:grpSpPr>
          <a:xfrm>
            <a:off x="3830057" y="6185250"/>
            <a:ext cx="3117332" cy="769415"/>
            <a:chOff x="4278063" y="2753360"/>
            <a:chExt cx="3117332" cy="769415"/>
          </a:xfrm>
        </p:grpSpPr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4AB29FFF-321A-A133-C6B3-E0DB3BEE3E67}"/>
                </a:ext>
              </a:extLst>
            </p:cNvPr>
            <p:cNvSpPr txBox="1"/>
            <p:nvPr/>
          </p:nvSpPr>
          <p:spPr>
            <a:xfrm>
              <a:off x="4278063" y="2968777"/>
              <a:ext cx="3117332" cy="553998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spAutoFit/>
            </a:bodyPr>
            <a:lstStyle/>
            <a:p>
              <a:pPr algn="ctr"/>
              <a:r>
                <a:rPr kumimoji="1" lang="ja-JP" altLang="en-US" sz="1400" u="none" strike="noStrike" cap="none" spc="20" normalizeH="0" dirty="0">
                  <a:ln>
                    <a:noFill/>
                  </a:ln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茨城県産業技術イノベーションセンター</a:t>
              </a:r>
              <a:endParaRPr kumimoji="1" lang="en-US" altLang="ja-JP" sz="1400" u="none" strike="noStrike" cap="none" spc="20" normalizeH="0" dirty="0">
                <a:ln>
                  <a:noFill/>
                </a:ln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100" spc="2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東茨城郡茨城町長岡</a:t>
              </a:r>
              <a:r>
                <a:rPr lang="en-US" altLang="ja-JP" sz="1100" spc="2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3781-1</a:t>
              </a:r>
            </a:p>
            <a:p>
              <a:pPr algn="ctr"/>
              <a:r>
                <a:rPr kumimoji="1" lang="en-US" altLang="ja-JP" sz="1100" u="none" strike="noStrike" cap="none" spc="20" normalizeH="0" dirty="0">
                  <a:ln>
                    <a:noFill/>
                  </a:ln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029-293-7212</a:t>
              </a:r>
              <a:r>
                <a:rPr kumimoji="1" lang="ja-JP" altLang="en-US" sz="1100" u="none" strike="noStrike" cap="none" spc="20" normalizeH="0" dirty="0">
                  <a:ln>
                    <a:noFill/>
                  </a:ln>
                  <a:effectLst/>
                  <a:latin typeface="HGP創英角ｺﾞｼｯｸUB" panose="020B0900000000000000" pitchFamily="50" charset="-128"/>
                  <a:ea typeface="HGP創英角ｺﾞｼｯｸUB" panose="020B0900000000000000" pitchFamily="50" charset="-128"/>
                  <a:cs typeface="メイリオ" panose="020B0604030504040204" pitchFamily="50" charset="-128"/>
                </a:rPr>
                <a:t>（代表）</a:t>
              </a:r>
              <a:endParaRPr kumimoji="1" lang="en-US" altLang="ja-JP" sz="1100" u="none" strike="noStrike" cap="none" spc="20" normalizeH="0" dirty="0">
                <a:ln>
                  <a:noFill/>
                </a:ln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E331A1C3-480C-7F40-BDF6-F59790AD5FC5}"/>
                </a:ext>
              </a:extLst>
            </p:cNvPr>
            <p:cNvSpPr txBox="1"/>
            <p:nvPr/>
          </p:nvSpPr>
          <p:spPr>
            <a:xfrm>
              <a:off x="5503968" y="2753360"/>
              <a:ext cx="665522" cy="184666"/>
            </a:xfrm>
            <a:prstGeom prst="roundRect">
              <a:avLst>
                <a:gd name="adj" fmla="val 50000"/>
              </a:avLst>
            </a:prstGeom>
            <a:solidFill>
              <a:srgbClr val="E60013"/>
            </a:solidFill>
          </p:spPr>
          <p:txBody>
            <a:bodyPr wrap="square" lIns="0" tIns="0" rIns="0" bIns="0" anchor="t" anchorCtr="0">
              <a:noAutofit/>
            </a:bodyPr>
            <a:lstStyle/>
            <a:p>
              <a:pPr algn="ctr">
                <a:lnSpc>
                  <a:spcPts val="1300"/>
                </a:lnSpc>
              </a:pPr>
              <a:r>
                <a:rPr kumimoji="1" lang="ja-JP" altLang="en-US" sz="1200" b="1" u="none" strike="noStrike" cap="none" spc="-50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会　場</a:t>
              </a:r>
              <a:endParaRPr kumimoji="1" lang="en-US" altLang="ja-JP" sz="1200" b="1" u="none" strike="noStrike" cap="none" spc="-50" normalizeH="0" dirty="0">
                <a:ln>
                  <a:noFill/>
                </a:ln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2CB8B8A-1915-E624-FF85-4D00DA8D69EB}"/>
              </a:ext>
            </a:extLst>
          </p:cNvPr>
          <p:cNvSpPr txBox="1"/>
          <p:nvPr userDrawn="1"/>
        </p:nvSpPr>
        <p:spPr>
          <a:xfrm>
            <a:off x="4206979" y="4981297"/>
            <a:ext cx="21265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大曽根 宏幸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EC7E4EA-31CA-C961-2554-0C3BBE0635A9}"/>
              </a:ext>
            </a:extLst>
          </p:cNvPr>
          <p:cNvSpPr txBox="1"/>
          <p:nvPr userDrawn="1"/>
        </p:nvSpPr>
        <p:spPr>
          <a:xfrm>
            <a:off x="4079000" y="5302104"/>
            <a:ext cx="22612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株式会社</a:t>
            </a:r>
            <a:r>
              <a:rPr lang="en-US" altLang="ja-JP" sz="900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EmplifAI</a:t>
            </a:r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zh-TW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代表取締役社長</a:t>
            </a:r>
            <a:endParaRPr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104B5ED5-B378-A155-3E34-E5435D87B853}"/>
              </a:ext>
            </a:extLst>
          </p:cNvPr>
          <p:cNvSpPr/>
          <p:nvPr userDrawn="1"/>
        </p:nvSpPr>
        <p:spPr>
          <a:xfrm>
            <a:off x="2565235" y="10409550"/>
            <a:ext cx="4490256" cy="1756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　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2025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19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日㈪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6923900C-7D92-8D7E-D98F-511E4C347CBF}"/>
              </a:ext>
            </a:extLst>
          </p:cNvPr>
          <p:cNvGrpSpPr/>
          <p:nvPr userDrawn="1"/>
        </p:nvGrpSpPr>
        <p:grpSpPr>
          <a:xfrm>
            <a:off x="285322" y="195350"/>
            <a:ext cx="872692" cy="1238356"/>
            <a:chOff x="268614" y="266618"/>
            <a:chExt cx="572874" cy="812912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1E597DB7-1BC4-CD73-F0B8-754E66B5B73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614" y="266618"/>
              <a:ext cx="572874" cy="591969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DD7349E5-B5FC-5D62-4784-DE2C139522CA}"/>
                </a:ext>
              </a:extLst>
            </p:cNvPr>
            <p:cNvSpPr txBox="1"/>
            <p:nvPr/>
          </p:nvSpPr>
          <p:spPr>
            <a:xfrm>
              <a:off x="292402" y="857288"/>
              <a:ext cx="525299" cy="2222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600" dirty="0"/>
                <a:t>茨城県</a:t>
              </a: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B01F189-5A71-7504-16D0-FAE03C1AEB72}"/>
              </a:ext>
            </a:extLst>
          </p:cNvPr>
          <p:cNvGrpSpPr/>
          <p:nvPr userDrawn="1"/>
        </p:nvGrpSpPr>
        <p:grpSpPr>
          <a:xfrm>
            <a:off x="1338534" y="92975"/>
            <a:ext cx="4000160" cy="635244"/>
            <a:chOff x="1338534" y="92975"/>
            <a:chExt cx="4000160" cy="635244"/>
          </a:xfrm>
        </p:grpSpPr>
        <p:sp>
          <p:nvSpPr>
            <p:cNvPr id="29" name="角丸四角形 12">
              <a:extLst>
                <a:ext uri="{FF2B5EF4-FFF2-40B4-BE49-F238E27FC236}">
                  <a16:creationId xmlns:a16="http://schemas.microsoft.com/office/drawing/2014/main" id="{CC8E0055-4CB2-B9B8-C375-798DEC7F1120}"/>
                </a:ext>
              </a:extLst>
            </p:cNvPr>
            <p:cNvSpPr/>
            <p:nvPr/>
          </p:nvSpPr>
          <p:spPr>
            <a:xfrm>
              <a:off x="1338534" y="123171"/>
              <a:ext cx="1932346" cy="279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ja-JP" altLang="en-US" sz="900" b="1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令和</a:t>
              </a:r>
              <a:r>
                <a:rPr lang="en-US" altLang="ja-JP" sz="900" b="1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  <a:r>
                <a:rPr lang="ja-JP" altLang="en-US" sz="900" b="1" spc="-100" dirty="0">
                  <a:solidFill>
                    <a:schemeClr val="tx1"/>
                  </a:solidFill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年度　新ビジネスチャレンジ事業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D69DAAB-E611-BE17-2EBA-0647D40EEB41}"/>
                </a:ext>
              </a:extLst>
            </p:cNvPr>
            <p:cNvSpPr/>
            <p:nvPr/>
          </p:nvSpPr>
          <p:spPr>
            <a:xfrm>
              <a:off x="1338536" y="361905"/>
              <a:ext cx="1932347" cy="360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200"/>
                </a:lnSpc>
                <a:spcAft>
                  <a:spcPts val="1800"/>
                </a:spcAft>
              </a:pPr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セミナーのご案内 </a:t>
              </a: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2CD4FDF7-C278-B36A-457E-D4347A8B3A79}"/>
                </a:ext>
              </a:extLst>
            </p:cNvPr>
            <p:cNvSpPr/>
            <p:nvPr/>
          </p:nvSpPr>
          <p:spPr>
            <a:xfrm>
              <a:off x="3406347" y="368219"/>
              <a:ext cx="1932347" cy="360000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ts val="2200"/>
                </a:lnSpc>
                <a:spcAft>
                  <a:spcPts val="1800"/>
                </a:spcAft>
              </a:pPr>
              <a:r>
                <a: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参加無料</a:t>
              </a:r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538BD0E9-65A1-551B-02D0-8222205B4FF5}"/>
                </a:ext>
              </a:extLst>
            </p:cNvPr>
            <p:cNvSpPr/>
            <p:nvPr/>
          </p:nvSpPr>
          <p:spPr>
            <a:xfrm>
              <a:off x="4317007" y="121342"/>
              <a:ext cx="378562" cy="23522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dist"/>
              <a:r>
                <a:rPr kumimoji="1" lang="ja-JP" altLang="en-US" sz="1400" dirty="0">
                  <a:solidFill>
                    <a:schemeClr val="tx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現地</a:t>
              </a:r>
            </a:p>
          </p:txBody>
        </p:sp>
        <p:pic>
          <p:nvPicPr>
            <p:cNvPr id="33" name="グラフィックス 32" descr="教師">
              <a:extLst>
                <a:ext uri="{FF2B5EF4-FFF2-40B4-BE49-F238E27FC236}">
                  <a16:creationId xmlns:a16="http://schemas.microsoft.com/office/drawing/2014/main" id="{2DE9EC51-656B-924C-E636-70C2D222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57119" y="92975"/>
              <a:ext cx="320944" cy="320944"/>
            </a:xfrm>
            <a:prstGeom prst="rect">
              <a:avLst/>
            </a:prstGeom>
          </p:spPr>
        </p:pic>
      </p:grpSp>
      <p:pic>
        <p:nvPicPr>
          <p:cNvPr id="34" name="図 33">
            <a:extLst>
              <a:ext uri="{FF2B5EF4-FFF2-40B4-BE49-F238E27FC236}">
                <a16:creationId xmlns:a16="http://schemas.microsoft.com/office/drawing/2014/main" id="{D032D06B-49F8-B752-7005-0BE83B442AA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77" b="89712" l="3668" r="95109">
                        <a14:foregroundMark x1="9918" y1="10700" x2="9918" y2="10700"/>
                        <a14:foregroundMark x1="4348" y1="17284" x2="4348" y2="17284"/>
                        <a14:foregroundMark x1="3804" y1="40329" x2="3804" y2="40329"/>
                        <a14:foregroundMark x1="41168" y1="39918" x2="41168" y2="39918"/>
                        <a14:foregroundMark x1="47554" y1="53909" x2="47554" y2="53909"/>
                        <a14:foregroundMark x1="45788" y1="49794" x2="45788" y2="49794"/>
                        <a14:foregroundMark x1="46603" y1="58848" x2="46603" y2="58848"/>
                        <a14:foregroundMark x1="46739" y1="56379" x2="46739" y2="56379"/>
                        <a14:foregroundMark x1="57880" y1="18519" x2="57880" y2="18519"/>
                        <a14:foregroundMark x1="62908" y1="16049" x2="62908" y2="16049"/>
                        <a14:foregroundMark x1="71060" y1="15226" x2="71060" y2="15226"/>
                        <a14:foregroundMark x1="95109" y1="30041" x2="95109" y2="30041"/>
                        <a14:foregroundMark x1="95109" y1="30041" x2="95109" y2="30041"/>
                        <a14:foregroundMark x1="34375" y1="36214" x2="34375" y2="36214"/>
                        <a14:foregroundMark x1="34375" y1="36214" x2="34375" y2="36214"/>
                        <a14:backgroundMark x1="45109" y1="48971" x2="45109" y2="48971"/>
                        <a14:backgroundMark x1="48913" y1="48971" x2="48913" y2="48971"/>
                        <a14:backgroundMark x1="45380" y1="61317" x2="45380" y2="61317"/>
                        <a14:backgroundMark x1="48641" y1="60494" x2="48641" y2="60494"/>
                        <a14:backgroundMark x1="45245" y1="49383" x2="45245" y2="49383"/>
                        <a14:backgroundMark x1="45516" y1="49383" x2="45516" y2="493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0078" y="4605069"/>
            <a:ext cx="1274334" cy="420738"/>
          </a:xfrm>
          <a:prstGeom prst="rect">
            <a:avLst/>
          </a:prstGeom>
        </p:spPr>
      </p:pic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9345CB0-EEB3-BF91-2DC8-1566244853EA}"/>
              </a:ext>
            </a:extLst>
          </p:cNvPr>
          <p:cNvSpPr txBox="1"/>
          <p:nvPr userDrawn="1"/>
        </p:nvSpPr>
        <p:spPr>
          <a:xfrm rot="20700000">
            <a:off x="3080654" y="1423528"/>
            <a:ext cx="43037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i="1" spc="-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フィジカルＡＩ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845F0F9-F32C-C473-D415-6BCC1EB64E49}"/>
              </a:ext>
            </a:extLst>
          </p:cNvPr>
          <p:cNvSpPr txBox="1"/>
          <p:nvPr userDrawn="1"/>
        </p:nvSpPr>
        <p:spPr>
          <a:xfrm rot="20700000">
            <a:off x="3516032" y="570672"/>
            <a:ext cx="33326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ja-JP" sz="4400" b="1" i="1" spc="-500" dirty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2026.</a:t>
            </a:r>
            <a:r>
              <a:rPr kumimoji="1" lang="en-US" altLang="ja-JP" sz="6600" b="1" i="1" spc="-500" dirty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5.27</a:t>
            </a:r>
            <a:endParaRPr kumimoji="1" lang="ja-JP" altLang="en-US" sz="6600" b="1" i="1" spc="-5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C6C8473C-4C97-E22A-F6C3-B46CE8C18A2E}"/>
              </a:ext>
            </a:extLst>
          </p:cNvPr>
          <p:cNvSpPr txBox="1"/>
          <p:nvPr userDrawn="1"/>
        </p:nvSpPr>
        <p:spPr>
          <a:xfrm rot="20700000">
            <a:off x="-90291" y="2437982"/>
            <a:ext cx="2630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600" i="1" spc="-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生成ＡＩ</a:t>
            </a:r>
          </a:p>
        </p:txBody>
      </p:sp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D9887BA6-836C-0C28-BE7B-A5EC91BCAFC2}"/>
              </a:ext>
            </a:extLst>
          </p:cNvPr>
          <p:cNvGrpSpPr/>
          <p:nvPr userDrawn="1"/>
        </p:nvGrpSpPr>
        <p:grpSpPr>
          <a:xfrm>
            <a:off x="2712041" y="2332764"/>
            <a:ext cx="513417" cy="513417"/>
            <a:chOff x="4060875" y="1872325"/>
            <a:chExt cx="443345" cy="443345"/>
          </a:xfrm>
        </p:grpSpPr>
        <p:cxnSp>
          <p:nvCxnSpPr>
            <p:cNvPr id="39" name="直線コネクタ 38">
              <a:extLst>
                <a:ext uri="{FF2B5EF4-FFF2-40B4-BE49-F238E27FC236}">
                  <a16:creationId xmlns:a16="http://schemas.microsoft.com/office/drawing/2014/main" id="{AFBCCCE8-F8C8-5D79-61B4-F556B7582DD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0875" y="1872325"/>
              <a:ext cx="443345" cy="44334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コネクタ 39">
              <a:extLst>
                <a:ext uri="{FF2B5EF4-FFF2-40B4-BE49-F238E27FC236}">
                  <a16:creationId xmlns:a16="http://schemas.microsoft.com/office/drawing/2014/main" id="{03A11071-9130-8F48-F0D6-6D5FEC9F941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60875" y="1872325"/>
              <a:ext cx="443345" cy="443345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E9FFB418-A020-DE0E-6C14-1874971E5482}"/>
              </a:ext>
            </a:extLst>
          </p:cNvPr>
          <p:cNvSpPr txBox="1"/>
          <p:nvPr userDrawn="1"/>
        </p:nvSpPr>
        <p:spPr>
          <a:xfrm rot="20700000">
            <a:off x="78474" y="3418548"/>
            <a:ext cx="2556157" cy="369332"/>
          </a:xfrm>
          <a:prstGeom prst="rect">
            <a:avLst/>
          </a:prstGeom>
          <a:noFill/>
        </p:spPr>
        <p:txBody>
          <a:bodyPr wrap="square" lIns="0" tIns="0" rIns="0" bIns="0" anchor="ctr" anchorCtr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en-US" sz="2400" b="1" i="1" dirty="0"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午前</a:t>
            </a:r>
            <a:r>
              <a:rPr kumimoji="1" lang="en-US" altLang="ja-JP" sz="2400" b="1" i="1" dirty="0"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9</a:t>
            </a:r>
            <a:r>
              <a:rPr lang="en-US" altLang="ja-JP" sz="2400" b="1" i="1" dirty="0">
                <a:latin typeface="Arial Black" panose="020B0A04020102020204" pitchFamily="34" charset="0"/>
                <a:ea typeface="Segoe UI Black" panose="020B0A02040204020203" pitchFamily="34" charset="0"/>
                <a:cs typeface="メイリオ" panose="020B0604030504040204" pitchFamily="50" charset="-128"/>
              </a:rPr>
              <a:t>:30-12:00</a:t>
            </a:r>
            <a:endParaRPr kumimoji="1" lang="en-US" altLang="ja-JP" sz="2400" b="0" i="1" u="none" strike="noStrike" cap="none" normalizeH="0" baseline="0" dirty="0">
              <a:ln>
                <a:noFill/>
              </a:ln>
              <a:effectLst/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98E6A28-B73D-F5DF-D6EC-22A3CD4D3BD1}"/>
              </a:ext>
            </a:extLst>
          </p:cNvPr>
          <p:cNvSpPr txBox="1"/>
          <p:nvPr userDrawn="1"/>
        </p:nvSpPr>
        <p:spPr>
          <a:xfrm rot="20700000">
            <a:off x="6633273" y="596870"/>
            <a:ext cx="628233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2400" b="1" i="1" spc="-500" dirty="0">
                <a:latin typeface="Arial Black" panose="020B0A04020102020204" pitchFamily="34" charset="0"/>
                <a:ea typeface="HGP創英角ｺﾞｼｯｸUB" panose="020B0900000000000000" pitchFamily="50" charset="-128"/>
              </a:rPr>
              <a:t>水</a:t>
            </a:r>
            <a:endParaRPr kumimoji="1" lang="ja-JP" altLang="en-US" sz="4000" b="1" i="1" spc="-500" dirty="0">
              <a:latin typeface="Arial Black" panose="020B0A04020102020204" pitchFamily="34" charset="0"/>
              <a:ea typeface="HGP創英角ｺﾞｼｯｸUB" panose="020B0900000000000000" pitchFamily="50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66E8E9A-B674-03E8-DB9D-7FC1E899D9B1}"/>
              </a:ext>
            </a:extLst>
          </p:cNvPr>
          <p:cNvSpPr txBox="1"/>
          <p:nvPr userDrawn="1"/>
        </p:nvSpPr>
        <p:spPr>
          <a:xfrm>
            <a:off x="2553703" y="7294746"/>
            <a:ext cx="4873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i="1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異業種交流アイデアソン</a:t>
            </a: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F6A92976-C6D9-C81D-FDFE-3DD6D350C4CD}"/>
              </a:ext>
            </a:extLst>
          </p:cNvPr>
          <p:cNvSpPr/>
          <p:nvPr userDrawn="1"/>
        </p:nvSpPr>
        <p:spPr>
          <a:xfrm>
            <a:off x="4564471" y="2760625"/>
            <a:ext cx="1468582" cy="41666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softbank</a:t>
            </a:r>
            <a:endParaRPr kumimoji="1" lang="ja-JP" altLang="en-US" dirty="0"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F72ED804-D3BB-66E2-9F92-7CF5A491BBA3}"/>
              </a:ext>
            </a:extLst>
          </p:cNvPr>
          <p:cNvSpPr txBox="1"/>
          <p:nvPr userDrawn="1"/>
        </p:nvSpPr>
        <p:spPr>
          <a:xfrm>
            <a:off x="4237016" y="3182051"/>
            <a:ext cx="2173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1AFA19E6-3423-2ED7-7BDE-CC2477E3CF47}"/>
              </a:ext>
            </a:extLst>
          </p:cNvPr>
          <p:cNvSpPr txBox="1"/>
          <p:nvPr userDrawn="1"/>
        </p:nvSpPr>
        <p:spPr>
          <a:xfrm>
            <a:off x="3928888" y="3565798"/>
            <a:ext cx="226127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ja-JP" altLang="en-US" sz="9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・・・・・・・・・・・・</a:t>
            </a:r>
            <a:endParaRPr lang="ja-JP" altLang="en-US" sz="1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658CA061-A6D3-9681-2937-FA2AE716400E}"/>
              </a:ext>
            </a:extLst>
          </p:cNvPr>
          <p:cNvSpPr/>
          <p:nvPr userDrawn="1"/>
        </p:nvSpPr>
        <p:spPr>
          <a:xfrm>
            <a:off x="6367453" y="2903502"/>
            <a:ext cx="690066" cy="70632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スマイル 47">
            <a:extLst>
              <a:ext uri="{FF2B5EF4-FFF2-40B4-BE49-F238E27FC236}">
                <a16:creationId xmlns:a16="http://schemas.microsoft.com/office/drawing/2014/main" id="{DDED0D33-A03A-AA96-FE2F-0BBF79EF91E1}"/>
              </a:ext>
            </a:extLst>
          </p:cNvPr>
          <p:cNvSpPr/>
          <p:nvPr userDrawn="1"/>
        </p:nvSpPr>
        <p:spPr>
          <a:xfrm>
            <a:off x="6470490" y="2997025"/>
            <a:ext cx="496965" cy="496965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D1FE3565-DAC2-BDB4-10AD-E8848CA20A03}"/>
              </a:ext>
            </a:extLst>
          </p:cNvPr>
          <p:cNvSpPr txBox="1"/>
          <p:nvPr userDrawn="1"/>
        </p:nvSpPr>
        <p:spPr>
          <a:xfrm>
            <a:off x="3969649" y="5509002"/>
            <a:ext cx="3271896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〇〇大学卒業後、株式会社△△に入社。営業部門にて法人向けの新規開拓営業を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年間担当し、目標達成率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120%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を維持。その後、株式会社□□に転職し、マーケティング部門で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プロモーションの戦略立案から運用まで従事。これまでの経験を活かし、顧客の課題解決に貢献している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58C2D9D0-B9DF-4DC1-5CA1-A95EC477F0A6}"/>
              </a:ext>
            </a:extLst>
          </p:cNvPr>
          <p:cNvSpPr txBox="1"/>
          <p:nvPr userDrawn="1"/>
        </p:nvSpPr>
        <p:spPr>
          <a:xfrm>
            <a:off x="5529288" y="7964634"/>
            <a:ext cx="1969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石井 力重 </a:t>
            </a:r>
            <a:r>
              <a:rPr lang="ja-JP" altLang="en-US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氏</a:t>
            </a:r>
            <a:endParaRPr lang="ja-JP" altLang="en-US" sz="20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E3019DA3-0A9F-908D-88A0-0834DAD5ED33}"/>
              </a:ext>
            </a:extLst>
          </p:cNvPr>
          <p:cNvSpPr txBox="1"/>
          <p:nvPr userDrawn="1"/>
        </p:nvSpPr>
        <p:spPr>
          <a:xfrm>
            <a:off x="161583" y="7958927"/>
            <a:ext cx="26192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スピードストーミング法による、</a:t>
            </a:r>
            <a:endParaRPr lang="en-US" altLang="ja-JP" sz="14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just">
              <a:buNone/>
            </a:pPr>
            <a:r>
              <a:rPr lang="ja-JP" altLang="en-US" sz="1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異業種交流アイデアソン</a:t>
            </a:r>
            <a:endParaRPr lang="ja-JP" altLang="en-US" sz="1400" i="0" dirty="0">
              <a:effectLst/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B5B45AE-29E3-AE40-C013-3CF1F6EA6C1B}"/>
              </a:ext>
            </a:extLst>
          </p:cNvPr>
          <p:cNvSpPr txBox="1"/>
          <p:nvPr userDrawn="1"/>
        </p:nvSpPr>
        <p:spPr>
          <a:xfrm>
            <a:off x="203426" y="8495627"/>
            <a:ext cx="30220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ja-JP" altLang="en-US" sz="1400" i="0" dirty="0">
                <a:effectLst/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テーマは、自社ビジネスやフィジカルＡＩなど、各自のアイデアを出して、次のビジネスにつなげましょう</a:t>
            </a:r>
          </a:p>
        </p:txBody>
      </p:sp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3D527398-E61C-9110-0F75-1DBDB3433BC4}"/>
              </a:ext>
            </a:extLst>
          </p:cNvPr>
          <p:cNvSpPr/>
          <p:nvPr userDrawn="1"/>
        </p:nvSpPr>
        <p:spPr>
          <a:xfrm rot="20700000">
            <a:off x="6841258" y="641964"/>
            <a:ext cx="331691" cy="3316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E2F54127-C4A7-C3C7-834D-0DFE4A2A4D44}"/>
              </a:ext>
            </a:extLst>
          </p:cNvPr>
          <p:cNvSpPr txBox="1"/>
          <p:nvPr userDrawn="1"/>
        </p:nvSpPr>
        <p:spPr>
          <a:xfrm rot="20700000">
            <a:off x="-99814" y="1131731"/>
            <a:ext cx="38566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ja-JP" altLang="en-US" sz="6000" i="1" spc="-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体感</a:t>
            </a:r>
            <a:r>
              <a:rPr kumimoji="1" lang="ja-JP" altLang="en-US" sz="5400" i="1" spc="-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する</a:t>
            </a:r>
            <a:r>
              <a:rPr kumimoji="1" lang="ja-JP" altLang="en-US" sz="6000" i="1" spc="-5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１日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47278F7A-BC7B-A0DC-E9C1-85000ADB889D}"/>
              </a:ext>
            </a:extLst>
          </p:cNvPr>
          <p:cNvSpPr txBox="1"/>
          <p:nvPr userDrawn="1"/>
        </p:nvSpPr>
        <p:spPr>
          <a:xfrm>
            <a:off x="166666" y="4218470"/>
            <a:ext cx="3597613" cy="64633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生成ＡＩとフィジカルＡＩは、事業機会と競争環境を大きく変える技術です。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893CB1E9-F8EB-C201-EEB7-67FAF4CD820B}"/>
              </a:ext>
            </a:extLst>
          </p:cNvPr>
          <p:cNvSpPr txBox="1"/>
          <p:nvPr userDrawn="1"/>
        </p:nvSpPr>
        <p:spPr>
          <a:xfrm>
            <a:off x="166666" y="4905135"/>
            <a:ext cx="3597613" cy="92333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午前は、生成ＡＩの基礎から最新の取組み、ＡＩとの共創による地域と企業経営の未来を展望します。</a:t>
            </a:r>
            <a:endParaRPr kumimoji="1" lang="en-US" altLang="ja-JP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541644E-954A-F131-2CAC-DA277F08B3F7}"/>
              </a:ext>
            </a:extLst>
          </p:cNvPr>
          <p:cNvSpPr txBox="1"/>
          <p:nvPr userDrawn="1"/>
        </p:nvSpPr>
        <p:spPr>
          <a:xfrm>
            <a:off x="166666" y="5879498"/>
            <a:ext cx="3597613" cy="1200329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kumimoji="1" lang="ja-JP" altLang="en-US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午後は、実機ロボットを用いたフィジカルＡＩの講演を通じて、実装レベルとビジネス応用の可能性を具体的に把握いただきます。</a:t>
            </a: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45A7050E-AA06-A886-BE96-C159B1721D18}"/>
              </a:ext>
            </a:extLst>
          </p:cNvPr>
          <p:cNvSpPr txBox="1"/>
          <p:nvPr userDrawn="1"/>
        </p:nvSpPr>
        <p:spPr>
          <a:xfrm>
            <a:off x="3969649" y="3864581"/>
            <a:ext cx="3271896" cy="64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0000"/>
              </a:lnSpc>
            </a:pP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〇〇大学卒業後、株式会社△△に入社。営業部門にて法人向けの新規開拓営業を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3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年間担当し、目標達成率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120%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を維持。その後、株式会社□□に転職し、マーケティング部門で</a:t>
            </a:r>
            <a:r>
              <a:rPr lang="en-US" altLang="ja-JP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lang="ja-JP" altLang="en-US" sz="800" b="0" i="0" dirty="0">
                <a:solidFill>
                  <a:srgbClr val="00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プロモーションの戦略立案から運用まで従事。これまでの経験を活かし、顧客の課題解決に貢献している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080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C443F490-1852-8B16-7575-5DC668513289}"/>
              </a:ext>
            </a:extLst>
          </p:cNvPr>
          <p:cNvGrpSpPr/>
          <p:nvPr userDrawn="1"/>
        </p:nvGrpSpPr>
        <p:grpSpPr>
          <a:xfrm rot="21184715">
            <a:off x="-1049052" y="-310342"/>
            <a:ext cx="9726151" cy="7910946"/>
            <a:chOff x="-1049052" y="-310342"/>
            <a:chExt cx="9726151" cy="7910946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472BB4C-BF67-C371-1290-0E2C6D2CDC2F}"/>
                </a:ext>
              </a:extLst>
            </p:cNvPr>
            <p:cNvGrpSpPr/>
            <p:nvPr userDrawn="1"/>
          </p:nvGrpSpPr>
          <p:grpSpPr>
            <a:xfrm>
              <a:off x="-667789" y="-310342"/>
              <a:ext cx="9344888" cy="7910946"/>
              <a:chOff x="-637309" y="-96982"/>
              <a:chExt cx="9344888" cy="7910946"/>
            </a:xfrm>
            <a:effectLst>
              <a:glow rad="508000">
                <a:schemeClr val="accent5">
                  <a:lumMod val="20000"/>
                  <a:lumOff val="80000"/>
                  <a:alpha val="48000"/>
                </a:schemeClr>
              </a:glow>
            </a:effectLst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4281E5AC-5246-1FDB-72F6-F71B98F5F0C0}"/>
                  </a:ext>
                </a:extLst>
              </p:cNvPr>
              <p:cNvCxnSpPr/>
              <p:nvPr/>
            </p:nvCxnSpPr>
            <p:spPr>
              <a:xfrm flipV="1">
                <a:off x="3449782" y="1468582"/>
                <a:ext cx="2022763" cy="1967345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633C51B4-8799-FA69-0C97-C161F088FF33}"/>
                  </a:ext>
                </a:extLst>
              </p:cNvPr>
              <p:cNvCxnSpPr/>
              <p:nvPr/>
            </p:nvCxnSpPr>
            <p:spPr>
              <a:xfrm flipH="1" flipV="1">
                <a:off x="1025236" y="2452254"/>
                <a:ext cx="2424546" cy="983673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CE19D78-A045-C62C-D6E8-26B6624E5261}"/>
                  </a:ext>
                </a:extLst>
              </p:cNvPr>
              <p:cNvCxnSpPr/>
              <p:nvPr/>
            </p:nvCxnSpPr>
            <p:spPr>
              <a:xfrm>
                <a:off x="3449782" y="3435927"/>
                <a:ext cx="3200400" cy="2826328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2C958379-4505-C2CA-60C2-8A2DE11470BB}"/>
                  </a:ext>
                </a:extLst>
              </p:cNvPr>
              <p:cNvCxnSpPr/>
              <p:nvPr/>
            </p:nvCxnSpPr>
            <p:spPr>
              <a:xfrm flipH="1">
                <a:off x="2701636" y="3435927"/>
                <a:ext cx="748146" cy="3699164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77F2B385-9DF9-65E8-4BE9-0170E6B05E99}"/>
                  </a:ext>
                </a:extLst>
              </p:cNvPr>
              <p:cNvCxnSpPr/>
              <p:nvPr/>
            </p:nvCxnSpPr>
            <p:spPr>
              <a:xfrm flipV="1">
                <a:off x="2701636" y="6262255"/>
                <a:ext cx="3948546" cy="87283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4A266597-0D8C-33ED-25B8-CFF9218A1DB8}"/>
                  </a:ext>
                </a:extLst>
              </p:cNvPr>
              <p:cNvCxnSpPr/>
              <p:nvPr/>
            </p:nvCxnSpPr>
            <p:spPr>
              <a:xfrm flipH="1" flipV="1">
                <a:off x="-637309" y="803564"/>
                <a:ext cx="1662545" cy="1648690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5C3BDBFE-C59E-0108-57CE-E7294B02B74D}"/>
                  </a:ext>
                </a:extLst>
              </p:cNvPr>
              <p:cNvCxnSpPr/>
              <p:nvPr/>
            </p:nvCxnSpPr>
            <p:spPr>
              <a:xfrm>
                <a:off x="1025236" y="2452254"/>
                <a:ext cx="1676400" cy="4682837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55AC7437-AC0A-DB39-D2BF-3D14491538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2545" y="1468582"/>
                <a:ext cx="1177637" cy="4793673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0D376E60-1B89-C2DB-6835-330A7697AED2}"/>
                  </a:ext>
                </a:extLst>
              </p:cNvPr>
              <p:cNvCxnSpPr/>
              <p:nvPr/>
            </p:nvCxnSpPr>
            <p:spPr>
              <a:xfrm flipV="1">
                <a:off x="5472545" y="-96982"/>
                <a:ext cx="831273" cy="1565564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15521A36-5BBA-23A9-44EB-7A33C8D096ED}"/>
                  </a:ext>
                </a:extLst>
              </p:cNvPr>
              <p:cNvCxnSpPr/>
              <p:nvPr/>
            </p:nvCxnSpPr>
            <p:spPr>
              <a:xfrm flipV="1">
                <a:off x="1025236" y="1468582"/>
                <a:ext cx="4447309" cy="983672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55C40439-8E93-1FF4-5F91-42F816DDAE78}"/>
                  </a:ext>
                </a:extLst>
              </p:cNvPr>
              <p:cNvCxnSpPr/>
              <p:nvPr/>
            </p:nvCxnSpPr>
            <p:spPr>
              <a:xfrm>
                <a:off x="6650182" y="6262255"/>
                <a:ext cx="2057397" cy="1551709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C169134C-E0C0-872B-305C-F0FED7DF23C3}"/>
                  </a:ext>
                </a:extLst>
              </p:cNvPr>
              <p:cNvCxnSpPr/>
              <p:nvPr/>
            </p:nvCxnSpPr>
            <p:spPr>
              <a:xfrm flipH="1" flipV="1">
                <a:off x="-637309" y="6109855"/>
                <a:ext cx="3338945" cy="102523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C420749E-80F0-D640-6F84-6EFA081EB76C}"/>
                  </a:ext>
                </a:extLst>
              </p:cNvPr>
              <p:cNvCxnSpPr/>
              <p:nvPr/>
            </p:nvCxnSpPr>
            <p:spPr>
              <a:xfrm flipH="1">
                <a:off x="-637309" y="2452254"/>
                <a:ext cx="1662545" cy="2893652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B2F82D6E-9FE1-81DC-A412-0816E8651549}"/>
                  </a:ext>
                </a:extLst>
              </p:cNvPr>
              <p:cNvCxnSpPr/>
              <p:nvPr/>
            </p:nvCxnSpPr>
            <p:spPr>
              <a:xfrm flipV="1">
                <a:off x="1032163" y="1052945"/>
                <a:ext cx="831273" cy="1399309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729AC193-7B3C-CBD9-E04E-65A325D3F3B1}"/>
                  </a:ext>
                </a:extLst>
              </p:cNvPr>
              <p:cNvCxnSpPr/>
              <p:nvPr/>
            </p:nvCxnSpPr>
            <p:spPr>
              <a:xfrm flipH="1" flipV="1">
                <a:off x="1863436" y="1025236"/>
                <a:ext cx="3609109" cy="44334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70E0CA9-2057-5FCB-C992-56EDE235AD5E}"/>
                  </a:ext>
                </a:extLst>
              </p:cNvPr>
              <p:cNvCxnSpPr/>
              <p:nvPr/>
            </p:nvCxnSpPr>
            <p:spPr>
              <a:xfrm flipH="1" flipV="1">
                <a:off x="1648691" y="-96982"/>
                <a:ext cx="214745" cy="1149927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58A8A179-B29C-D3AE-7D95-01D07ECC9AFD}"/>
                </a:ext>
              </a:extLst>
            </p:cNvPr>
            <p:cNvGrpSpPr/>
            <p:nvPr userDrawn="1"/>
          </p:nvGrpSpPr>
          <p:grpSpPr>
            <a:xfrm>
              <a:off x="-1049052" y="-310342"/>
              <a:ext cx="8900931" cy="7331159"/>
              <a:chOff x="-1018572" y="-96982"/>
              <a:chExt cx="8900931" cy="7331159"/>
            </a:xfrm>
            <a:effectLst>
              <a:glow rad="101600">
                <a:srgbClr val="A7E8FF">
                  <a:alpha val="20000"/>
                </a:srgbClr>
              </a:glow>
            </a:effectLst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E0590F3-4EDD-5A08-63CA-26A6064C08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4727" y="2233082"/>
                <a:ext cx="1159626" cy="714055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956E5C4C-F6BD-70CF-9A25-2C395A64A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4727" y="2947137"/>
                <a:ext cx="1159626" cy="40344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2428C262-DEB1-88BB-F659-67AEF333C00B}"/>
                  </a:ext>
                </a:extLst>
              </p:cNvPr>
              <p:cNvCxnSpPr/>
              <p:nvPr/>
            </p:nvCxnSpPr>
            <p:spPr>
              <a:xfrm flipH="1">
                <a:off x="4378036" y="2947137"/>
                <a:ext cx="886691" cy="0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98250836-342B-8D17-52C6-28A46B35C731}"/>
                  </a:ext>
                </a:extLst>
              </p:cNvPr>
              <p:cNvCxnSpPr/>
              <p:nvPr/>
            </p:nvCxnSpPr>
            <p:spPr>
              <a:xfrm>
                <a:off x="4378036" y="2947137"/>
                <a:ext cx="886691" cy="82517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4FD498F9-570E-1B2A-147F-CB10432BD8F8}"/>
                  </a:ext>
                </a:extLst>
              </p:cNvPr>
              <p:cNvCxnSpPr/>
              <p:nvPr/>
            </p:nvCxnSpPr>
            <p:spPr>
              <a:xfrm>
                <a:off x="5264727" y="2947137"/>
                <a:ext cx="0" cy="82517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459D498D-BA89-689C-A85E-5C662FBDEC77}"/>
                  </a:ext>
                </a:extLst>
              </p:cNvPr>
              <p:cNvCxnSpPr/>
              <p:nvPr/>
            </p:nvCxnSpPr>
            <p:spPr>
              <a:xfrm>
                <a:off x="6424353" y="2214513"/>
                <a:ext cx="0" cy="1136073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0B3652A2-2782-AB07-ABB1-165762FA53F2}"/>
                  </a:ext>
                </a:extLst>
              </p:cNvPr>
              <p:cNvCxnSpPr/>
              <p:nvPr/>
            </p:nvCxnSpPr>
            <p:spPr>
              <a:xfrm flipV="1">
                <a:off x="5264727" y="3359726"/>
                <a:ext cx="1186585" cy="412590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0CFE1C1B-1B64-1337-AB63-BB5D2BCC7055}"/>
                  </a:ext>
                </a:extLst>
              </p:cNvPr>
              <p:cNvCxnSpPr/>
              <p:nvPr/>
            </p:nvCxnSpPr>
            <p:spPr>
              <a:xfrm flipH="1" flipV="1">
                <a:off x="4548851" y="1956122"/>
                <a:ext cx="717630" cy="9722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5130FC56-936A-17AF-0CD4-51BECEA482E6}"/>
                  </a:ext>
                </a:extLst>
              </p:cNvPr>
              <p:cNvCxnSpPr/>
              <p:nvPr/>
            </p:nvCxnSpPr>
            <p:spPr>
              <a:xfrm flipH="1">
                <a:off x="4378036" y="1967696"/>
                <a:ext cx="159240" cy="97944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87458E7A-D0B5-F58A-7BB1-4A259FDD53DC}"/>
                  </a:ext>
                </a:extLst>
              </p:cNvPr>
              <p:cNvCxnSpPr/>
              <p:nvPr/>
            </p:nvCxnSpPr>
            <p:spPr>
              <a:xfrm>
                <a:off x="4548851" y="1956122"/>
                <a:ext cx="1902461" cy="25839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167C9756-58C7-7CEA-4766-E935833E68B2}"/>
                  </a:ext>
                </a:extLst>
              </p:cNvPr>
              <p:cNvCxnSpPr/>
              <p:nvPr/>
            </p:nvCxnSpPr>
            <p:spPr>
              <a:xfrm flipV="1">
                <a:off x="6451312" y="1261641"/>
                <a:ext cx="0" cy="95287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F0288B3C-D6DF-EE04-A448-D79C67304D4D}"/>
                  </a:ext>
                </a:extLst>
              </p:cNvPr>
              <p:cNvCxnSpPr/>
              <p:nvPr/>
            </p:nvCxnSpPr>
            <p:spPr>
              <a:xfrm flipV="1">
                <a:off x="4548851" y="1284790"/>
                <a:ext cx="1875502" cy="67133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F58F2953-D519-D15F-659B-482A17D05B45}"/>
                  </a:ext>
                </a:extLst>
              </p:cNvPr>
              <p:cNvCxnSpPr/>
              <p:nvPr/>
            </p:nvCxnSpPr>
            <p:spPr>
              <a:xfrm>
                <a:off x="6424353" y="2214513"/>
                <a:ext cx="1434857" cy="5749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7406CF3E-236C-8915-F02E-CC24A09C29B6}"/>
                  </a:ext>
                </a:extLst>
              </p:cNvPr>
              <p:cNvCxnSpPr/>
              <p:nvPr/>
            </p:nvCxnSpPr>
            <p:spPr>
              <a:xfrm flipV="1">
                <a:off x="6424353" y="2801073"/>
                <a:ext cx="1458006" cy="54951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6ED0D86F-CD18-629F-3548-07F8A11FC582}"/>
                  </a:ext>
                </a:extLst>
              </p:cNvPr>
              <p:cNvCxnSpPr/>
              <p:nvPr/>
            </p:nvCxnSpPr>
            <p:spPr>
              <a:xfrm>
                <a:off x="6424353" y="3359726"/>
                <a:ext cx="1307536" cy="133959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7B940E54-4244-AB93-D686-099B83577567}"/>
                  </a:ext>
                </a:extLst>
              </p:cNvPr>
              <p:cNvCxnSpPr/>
              <p:nvPr/>
            </p:nvCxnSpPr>
            <p:spPr>
              <a:xfrm>
                <a:off x="5264727" y="3772316"/>
                <a:ext cx="2467162" cy="89228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1C4A1680-D185-05B3-BEDA-FBED68407886}"/>
                  </a:ext>
                </a:extLst>
              </p:cNvPr>
              <p:cNvCxnSpPr/>
              <p:nvPr/>
            </p:nvCxnSpPr>
            <p:spPr>
              <a:xfrm flipH="1">
                <a:off x="4653023" y="3772316"/>
                <a:ext cx="611704" cy="185298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E93FDBCE-093D-CA36-18E1-0B37AF62EDB4}"/>
                  </a:ext>
                </a:extLst>
              </p:cNvPr>
              <p:cNvCxnSpPr/>
              <p:nvPr/>
            </p:nvCxnSpPr>
            <p:spPr>
              <a:xfrm>
                <a:off x="4378036" y="2947137"/>
                <a:ext cx="263412" cy="26202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B25D09A8-768B-F499-3668-A0F9A72CC96F}"/>
                  </a:ext>
                </a:extLst>
              </p:cNvPr>
              <p:cNvCxnSpPr/>
              <p:nvPr/>
            </p:nvCxnSpPr>
            <p:spPr>
              <a:xfrm flipV="1">
                <a:off x="4653023" y="4664597"/>
                <a:ext cx="3078866" cy="96069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4C10BD53-D039-6717-A408-47E86A17F3BF}"/>
                  </a:ext>
                </a:extLst>
              </p:cNvPr>
              <p:cNvCxnSpPr/>
              <p:nvPr/>
            </p:nvCxnSpPr>
            <p:spPr>
              <a:xfrm flipH="1" flipV="1">
                <a:off x="3345084" y="1666754"/>
                <a:ext cx="1032952" cy="128038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49E6EECC-95DD-5D35-D890-25A3E40B6622}"/>
                  </a:ext>
                </a:extLst>
              </p:cNvPr>
              <p:cNvCxnSpPr>
                <a:cxnSpLocks/>
                <a:endCxn id="85" idx="4"/>
              </p:cNvCxnSpPr>
              <p:nvPr/>
            </p:nvCxnSpPr>
            <p:spPr>
              <a:xfrm flipH="1" flipV="1">
                <a:off x="3323952" y="1484734"/>
                <a:ext cx="1194419" cy="2580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E12AF627-CC10-BB92-C37D-08D3034B3452}"/>
                  </a:ext>
                </a:extLst>
              </p:cNvPr>
              <p:cNvCxnSpPr/>
              <p:nvPr/>
            </p:nvCxnSpPr>
            <p:spPr>
              <a:xfrm flipH="1">
                <a:off x="2893671" y="2947137"/>
                <a:ext cx="1484365" cy="15554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933DF2FC-63D0-0917-7DF3-D67B66685B76}"/>
                  </a:ext>
                </a:extLst>
              </p:cNvPr>
              <p:cNvCxnSpPr/>
              <p:nvPr/>
            </p:nvCxnSpPr>
            <p:spPr>
              <a:xfrm>
                <a:off x="2870522" y="4514127"/>
                <a:ext cx="1770926" cy="111116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D3380CF7-8C6A-2A7E-44AA-29A66A93DE57}"/>
                  </a:ext>
                </a:extLst>
              </p:cNvPr>
              <p:cNvCxnSpPr/>
              <p:nvPr/>
            </p:nvCxnSpPr>
            <p:spPr>
              <a:xfrm>
                <a:off x="4653023" y="5625296"/>
                <a:ext cx="254643" cy="135423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AAA615F1-6AD9-E757-BD77-2AB2CC796094}"/>
                  </a:ext>
                </a:extLst>
              </p:cNvPr>
              <p:cNvCxnSpPr/>
              <p:nvPr/>
            </p:nvCxnSpPr>
            <p:spPr>
              <a:xfrm>
                <a:off x="4953965" y="6979534"/>
                <a:ext cx="1250065" cy="25464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9027E5F9-11A9-C0F8-2A73-2E17780F2286}"/>
                  </a:ext>
                </a:extLst>
              </p:cNvPr>
              <p:cNvCxnSpPr/>
              <p:nvPr/>
            </p:nvCxnSpPr>
            <p:spPr>
              <a:xfrm flipV="1">
                <a:off x="5011838" y="4699322"/>
                <a:ext cx="2720051" cy="228021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333D68CB-0FE7-7C10-96AC-FCC895D636E5}"/>
                  </a:ext>
                </a:extLst>
              </p:cNvPr>
              <p:cNvCxnSpPr/>
              <p:nvPr/>
            </p:nvCxnSpPr>
            <p:spPr>
              <a:xfrm flipH="1" flipV="1">
                <a:off x="4653023" y="5625296"/>
                <a:ext cx="1650795" cy="160888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8D18B412-4362-80CA-7FBA-71BB07F89724}"/>
                  </a:ext>
                </a:extLst>
              </p:cNvPr>
              <p:cNvCxnSpPr/>
              <p:nvPr/>
            </p:nvCxnSpPr>
            <p:spPr>
              <a:xfrm flipV="1">
                <a:off x="6303818" y="4699322"/>
                <a:ext cx="1428071" cy="243576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07D64AFA-9C05-F4DF-2FE8-DC0472B749D8}"/>
                  </a:ext>
                </a:extLst>
              </p:cNvPr>
              <p:cNvCxnSpPr/>
              <p:nvPr/>
            </p:nvCxnSpPr>
            <p:spPr>
              <a:xfrm flipH="1">
                <a:off x="925975" y="4514127"/>
                <a:ext cx="1944547" cy="70605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CFFB1AC8-4D6F-85AF-DEDB-42CE4CF465B0}"/>
                  </a:ext>
                </a:extLst>
              </p:cNvPr>
              <p:cNvCxnSpPr/>
              <p:nvPr/>
            </p:nvCxnSpPr>
            <p:spPr>
              <a:xfrm>
                <a:off x="2870522" y="4514127"/>
                <a:ext cx="579260" cy="17481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59A5E120-FA60-CD72-9F42-55778DB12132}"/>
                  </a:ext>
                </a:extLst>
              </p:cNvPr>
              <p:cNvCxnSpPr/>
              <p:nvPr/>
            </p:nvCxnSpPr>
            <p:spPr>
              <a:xfrm flipH="1">
                <a:off x="3449782" y="5625296"/>
                <a:ext cx="1191666" cy="63695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4DDD15F8-2DA4-2E5A-AB01-73F34CF3B60B}"/>
                  </a:ext>
                </a:extLst>
              </p:cNvPr>
              <p:cNvCxnSpPr/>
              <p:nvPr/>
            </p:nvCxnSpPr>
            <p:spPr>
              <a:xfrm flipH="1" flipV="1">
                <a:off x="3449782" y="6262255"/>
                <a:ext cx="1457884" cy="71727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36714A00-8046-52EF-C6A7-4B8BFB750464}"/>
                  </a:ext>
                </a:extLst>
              </p:cNvPr>
              <p:cNvCxnSpPr/>
              <p:nvPr/>
            </p:nvCxnSpPr>
            <p:spPr>
              <a:xfrm flipH="1" flipV="1">
                <a:off x="925975" y="5220182"/>
                <a:ext cx="2523807" cy="10420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795A7F7D-C4D1-DB95-0333-8BDE9BBAFE01}"/>
                  </a:ext>
                </a:extLst>
              </p:cNvPr>
              <p:cNvCxnSpPr/>
              <p:nvPr/>
            </p:nvCxnSpPr>
            <p:spPr>
              <a:xfrm flipH="1">
                <a:off x="2893671" y="1666754"/>
                <a:ext cx="451413" cy="28473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72E1359A-6193-7BD1-9E47-A6BC919D018C}"/>
                  </a:ext>
                </a:extLst>
              </p:cNvPr>
              <p:cNvCxnSpPr/>
              <p:nvPr/>
            </p:nvCxnSpPr>
            <p:spPr>
              <a:xfrm flipV="1">
                <a:off x="3345084" y="-96982"/>
                <a:ext cx="1203767" cy="176373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1B0AAAE5-C53B-B69D-1064-56189A944B65}"/>
                  </a:ext>
                </a:extLst>
              </p:cNvPr>
              <p:cNvCxnSpPr/>
              <p:nvPr/>
            </p:nvCxnSpPr>
            <p:spPr>
              <a:xfrm flipH="1" flipV="1">
                <a:off x="4907666" y="-96982"/>
                <a:ext cx="1516687" cy="135862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398783D6-A53B-3102-E912-3BEADF7E33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31041" y="1664082"/>
                <a:ext cx="1014043" cy="267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DD88F98-008C-ECF7-47BA-BF68902516FE}"/>
                  </a:ext>
                </a:extLst>
              </p:cNvPr>
              <p:cNvCxnSpPr/>
              <p:nvPr/>
            </p:nvCxnSpPr>
            <p:spPr>
              <a:xfrm flipH="1" flipV="1">
                <a:off x="2326511" y="1666754"/>
                <a:ext cx="544011" cy="283579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9929EC3B-18CE-12C4-9EEC-BCF92EE18E44}"/>
                  </a:ext>
                </a:extLst>
              </p:cNvPr>
              <p:cNvCxnSpPr/>
              <p:nvPr/>
            </p:nvCxnSpPr>
            <p:spPr>
              <a:xfrm flipH="1">
                <a:off x="925975" y="1666754"/>
                <a:ext cx="1388962" cy="35534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13E51B30-D857-C4B3-0562-C75BA2D4F270}"/>
                  </a:ext>
                </a:extLst>
              </p:cNvPr>
              <p:cNvCxnSpPr/>
              <p:nvPr/>
            </p:nvCxnSpPr>
            <p:spPr>
              <a:xfrm flipH="1" flipV="1">
                <a:off x="-868101" y="4282633"/>
                <a:ext cx="1794076" cy="93754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D63CE566-0532-2894-DE3F-C1F417869394}"/>
                  </a:ext>
                </a:extLst>
              </p:cNvPr>
              <p:cNvCxnSpPr/>
              <p:nvPr/>
            </p:nvCxnSpPr>
            <p:spPr>
              <a:xfrm flipH="1">
                <a:off x="-752354" y="1666754"/>
                <a:ext cx="3067291" cy="8102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3A982ACF-0621-D004-FA69-66EB0A592B51}"/>
                  </a:ext>
                </a:extLst>
              </p:cNvPr>
              <p:cNvCxnSpPr/>
              <p:nvPr/>
            </p:nvCxnSpPr>
            <p:spPr>
              <a:xfrm flipH="1" flipV="1">
                <a:off x="-1018572" y="2685327"/>
                <a:ext cx="3889094" cy="181722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BDCA8F14-8645-A086-13D2-34FCAFDC0CBD}"/>
                  </a:ext>
                </a:extLst>
              </p:cNvPr>
              <p:cNvCxnSpPr/>
              <p:nvPr/>
            </p:nvCxnSpPr>
            <p:spPr>
              <a:xfrm flipH="1" flipV="1">
                <a:off x="1255857" y="6109855"/>
                <a:ext cx="2193925" cy="15240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A676572-5E84-AA89-02BB-AA6B40385ABB}"/>
                  </a:ext>
                </a:extLst>
              </p:cNvPr>
              <p:cNvCxnSpPr/>
              <p:nvPr/>
            </p:nvCxnSpPr>
            <p:spPr>
              <a:xfrm flipH="1">
                <a:off x="-428263" y="5220182"/>
                <a:ext cx="1354238" cy="5092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9A5B3B8B-E86B-9E2F-3A2C-6F8E5314CE0C}"/>
                  </a:ext>
                </a:extLst>
              </p:cNvPr>
              <p:cNvCxnSpPr/>
              <p:nvPr/>
            </p:nvCxnSpPr>
            <p:spPr>
              <a:xfrm flipH="1" flipV="1">
                <a:off x="925975" y="5220182"/>
                <a:ext cx="209347" cy="8896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D440F785-4DFA-27E3-9E35-C6EA2C7DC941}"/>
                  </a:ext>
                </a:extLst>
              </p:cNvPr>
              <p:cNvCxnSpPr/>
              <p:nvPr/>
            </p:nvCxnSpPr>
            <p:spPr>
              <a:xfrm flipH="1">
                <a:off x="-428263" y="6109855"/>
                <a:ext cx="1563585" cy="86967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34815303-F6D6-C4DB-FD93-3ECB85885278}"/>
                </a:ext>
              </a:extLst>
            </p:cNvPr>
            <p:cNvSpPr/>
            <p:nvPr userDrawn="1"/>
          </p:nvSpPr>
          <p:spPr>
            <a:xfrm>
              <a:off x="3289069" y="309233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5DE78DDB-AE72-8F68-C972-82834DE56145}"/>
                </a:ext>
              </a:extLst>
            </p:cNvPr>
            <p:cNvSpPr/>
            <p:nvPr userDrawn="1"/>
          </p:nvSpPr>
          <p:spPr>
            <a:xfrm flipH="1">
              <a:off x="4328680" y="2710917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88083C71-C660-4193-D6D3-D22C610C4FA2}"/>
                </a:ext>
              </a:extLst>
            </p:cNvPr>
            <p:cNvSpPr/>
            <p:nvPr userDrawn="1"/>
          </p:nvSpPr>
          <p:spPr>
            <a:xfrm flipH="1">
              <a:off x="5212496" y="2680601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0E07B041-48F0-83A9-855E-A6163006690A}"/>
                </a:ext>
              </a:extLst>
            </p:cNvPr>
            <p:cNvSpPr/>
            <p:nvPr userDrawn="1"/>
          </p:nvSpPr>
          <p:spPr>
            <a:xfrm flipH="1">
              <a:off x="5210695" y="3534458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D5DF9195-ACC1-6DFA-9B19-52967F88EF74}"/>
                </a:ext>
              </a:extLst>
            </p:cNvPr>
            <p:cNvSpPr/>
            <p:nvPr userDrawn="1"/>
          </p:nvSpPr>
          <p:spPr>
            <a:xfrm flipH="1">
              <a:off x="6374997" y="3118872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410A2B4B-DD8A-014F-1642-A8F3AA35C62C}"/>
                </a:ext>
              </a:extLst>
            </p:cNvPr>
            <p:cNvSpPr/>
            <p:nvPr userDrawn="1"/>
          </p:nvSpPr>
          <p:spPr>
            <a:xfrm flipH="1">
              <a:off x="6395808" y="1990158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04CD64F6-ABDF-5B35-C1CC-E5B9B9DE6353}"/>
                </a:ext>
              </a:extLst>
            </p:cNvPr>
            <p:cNvSpPr/>
            <p:nvPr userDrawn="1"/>
          </p:nvSpPr>
          <p:spPr>
            <a:xfrm flipH="1">
              <a:off x="6395808" y="1044917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084FEF3D-D93E-876C-F1B9-B64B2138A6E0}"/>
                </a:ext>
              </a:extLst>
            </p:cNvPr>
            <p:cNvSpPr/>
            <p:nvPr userDrawn="1"/>
          </p:nvSpPr>
          <p:spPr>
            <a:xfrm flipH="1">
              <a:off x="4495044" y="171440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D57D3FF8-24AF-E112-45EC-4274639B244E}"/>
                </a:ext>
              </a:extLst>
            </p:cNvPr>
            <p:cNvSpPr/>
            <p:nvPr userDrawn="1"/>
          </p:nvSpPr>
          <p:spPr>
            <a:xfrm flipH="1">
              <a:off x="3301092" y="143901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9808457F-D28B-78D8-33FC-D16B543D6C3A}"/>
                </a:ext>
              </a:extLst>
            </p:cNvPr>
            <p:cNvSpPr/>
            <p:nvPr userDrawn="1"/>
          </p:nvSpPr>
          <p:spPr>
            <a:xfrm flipH="1">
              <a:off x="2275560" y="143053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2103C7E4-CC8D-D60A-221F-CE83E308B618}"/>
                </a:ext>
              </a:extLst>
            </p:cNvPr>
            <p:cNvSpPr/>
            <p:nvPr userDrawn="1"/>
          </p:nvSpPr>
          <p:spPr>
            <a:xfrm flipH="1">
              <a:off x="2820242" y="425705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39905AA-B2F9-9617-D80F-C88E3D2751F0}"/>
                </a:ext>
              </a:extLst>
            </p:cNvPr>
            <p:cNvSpPr/>
            <p:nvPr userDrawn="1"/>
          </p:nvSpPr>
          <p:spPr>
            <a:xfrm flipH="1">
              <a:off x="877142" y="498603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17C4032B-5EED-1782-636C-5F9C664F4DA0}"/>
                </a:ext>
              </a:extLst>
            </p:cNvPr>
            <p:cNvSpPr/>
            <p:nvPr userDrawn="1"/>
          </p:nvSpPr>
          <p:spPr>
            <a:xfrm flipH="1">
              <a:off x="1093042" y="586995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93B803FE-3220-4AF7-EBFC-DFB27C7E6217}"/>
                </a:ext>
              </a:extLst>
            </p:cNvPr>
            <p:cNvSpPr/>
            <p:nvPr userDrawn="1"/>
          </p:nvSpPr>
          <p:spPr>
            <a:xfrm flipH="1">
              <a:off x="3396442" y="602603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1217D3B4-1D99-35AC-531C-17BCE072636C}"/>
                </a:ext>
              </a:extLst>
            </p:cNvPr>
            <p:cNvSpPr/>
            <p:nvPr userDrawn="1"/>
          </p:nvSpPr>
          <p:spPr>
            <a:xfrm flipH="1">
              <a:off x="4615642" y="539357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D9F63D42-B408-EA66-DFF2-C810C8216136}"/>
                </a:ext>
              </a:extLst>
            </p:cNvPr>
            <p:cNvSpPr/>
            <p:nvPr userDrawn="1"/>
          </p:nvSpPr>
          <p:spPr>
            <a:xfrm>
              <a:off x="2559776" y="678803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8003B421-DC3B-CA2D-B575-A77AA187A7E0}"/>
                </a:ext>
              </a:extLst>
            </p:cNvPr>
            <p:cNvSpPr/>
            <p:nvPr userDrawn="1"/>
          </p:nvSpPr>
          <p:spPr>
            <a:xfrm>
              <a:off x="6441528" y="5895802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2AA96D7C-D79D-B6DB-B566-B3C950DEE411}"/>
                </a:ext>
              </a:extLst>
            </p:cNvPr>
            <p:cNvSpPr/>
            <p:nvPr userDrawn="1"/>
          </p:nvSpPr>
          <p:spPr>
            <a:xfrm>
              <a:off x="855436" y="213221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CC64AFE5-9233-8ECB-74C4-F037A66BB8AA}"/>
                </a:ext>
              </a:extLst>
            </p:cNvPr>
            <p:cNvSpPr/>
            <p:nvPr userDrawn="1"/>
          </p:nvSpPr>
          <p:spPr>
            <a:xfrm>
              <a:off x="1724116" y="70727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A48DF2B1-7166-952F-A435-60C7C6152466}"/>
                </a:ext>
              </a:extLst>
            </p:cNvPr>
            <p:cNvSpPr/>
            <p:nvPr userDrawn="1"/>
          </p:nvSpPr>
          <p:spPr>
            <a:xfrm>
              <a:off x="5304824" y="113566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D14C97B5-0549-A2A8-2D1F-C8413FB2A80F}"/>
                </a:ext>
              </a:extLst>
            </p:cNvPr>
            <p:cNvSpPr/>
            <p:nvPr userDrawn="1"/>
          </p:nvSpPr>
          <p:spPr>
            <a:xfrm flipH="1">
              <a:off x="4854402" y="6740929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662452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C443F490-1852-8B16-7575-5DC668513289}"/>
              </a:ext>
            </a:extLst>
          </p:cNvPr>
          <p:cNvGrpSpPr/>
          <p:nvPr userDrawn="1"/>
        </p:nvGrpSpPr>
        <p:grpSpPr>
          <a:xfrm rot="21184715">
            <a:off x="-759492" y="-340821"/>
            <a:ext cx="9726151" cy="7910946"/>
            <a:chOff x="-1049052" y="-310342"/>
            <a:chExt cx="9726151" cy="7910946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472BB4C-BF67-C371-1290-0E2C6D2CDC2F}"/>
                </a:ext>
              </a:extLst>
            </p:cNvPr>
            <p:cNvGrpSpPr/>
            <p:nvPr userDrawn="1"/>
          </p:nvGrpSpPr>
          <p:grpSpPr>
            <a:xfrm>
              <a:off x="-667789" y="-310342"/>
              <a:ext cx="9344888" cy="7910946"/>
              <a:chOff x="-637309" y="-96982"/>
              <a:chExt cx="9344888" cy="7910946"/>
            </a:xfrm>
            <a:effectLst>
              <a:glow rad="508000">
                <a:schemeClr val="accent5">
                  <a:lumMod val="20000"/>
                  <a:lumOff val="80000"/>
                  <a:alpha val="48000"/>
                </a:schemeClr>
              </a:glow>
            </a:effectLst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4281E5AC-5246-1FDB-72F6-F71B98F5F0C0}"/>
                  </a:ext>
                </a:extLst>
              </p:cNvPr>
              <p:cNvCxnSpPr/>
              <p:nvPr/>
            </p:nvCxnSpPr>
            <p:spPr>
              <a:xfrm flipV="1">
                <a:off x="3449782" y="1468582"/>
                <a:ext cx="2022763" cy="1967345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633C51B4-8799-FA69-0C97-C161F088FF33}"/>
                  </a:ext>
                </a:extLst>
              </p:cNvPr>
              <p:cNvCxnSpPr/>
              <p:nvPr/>
            </p:nvCxnSpPr>
            <p:spPr>
              <a:xfrm flipH="1" flipV="1">
                <a:off x="1025236" y="2452254"/>
                <a:ext cx="2424546" cy="983673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CE19D78-A045-C62C-D6E8-26B6624E5261}"/>
                  </a:ext>
                </a:extLst>
              </p:cNvPr>
              <p:cNvCxnSpPr/>
              <p:nvPr/>
            </p:nvCxnSpPr>
            <p:spPr>
              <a:xfrm>
                <a:off x="3449782" y="3435927"/>
                <a:ext cx="3200400" cy="2826328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2C958379-4505-C2CA-60C2-8A2DE11470BB}"/>
                  </a:ext>
                </a:extLst>
              </p:cNvPr>
              <p:cNvCxnSpPr/>
              <p:nvPr/>
            </p:nvCxnSpPr>
            <p:spPr>
              <a:xfrm flipH="1">
                <a:off x="2701636" y="3435927"/>
                <a:ext cx="748146" cy="3699164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77F2B385-9DF9-65E8-4BE9-0170E6B05E99}"/>
                  </a:ext>
                </a:extLst>
              </p:cNvPr>
              <p:cNvCxnSpPr/>
              <p:nvPr/>
            </p:nvCxnSpPr>
            <p:spPr>
              <a:xfrm flipV="1">
                <a:off x="2701636" y="6262255"/>
                <a:ext cx="3948546" cy="87283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4A266597-0D8C-33ED-25B8-CFF9218A1DB8}"/>
                  </a:ext>
                </a:extLst>
              </p:cNvPr>
              <p:cNvCxnSpPr/>
              <p:nvPr/>
            </p:nvCxnSpPr>
            <p:spPr>
              <a:xfrm flipH="1" flipV="1">
                <a:off x="-637309" y="803564"/>
                <a:ext cx="1662545" cy="1648690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5C3BDBFE-C59E-0108-57CE-E7294B02B74D}"/>
                  </a:ext>
                </a:extLst>
              </p:cNvPr>
              <p:cNvCxnSpPr/>
              <p:nvPr/>
            </p:nvCxnSpPr>
            <p:spPr>
              <a:xfrm>
                <a:off x="1025236" y="2452254"/>
                <a:ext cx="1676400" cy="4682837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55AC7437-AC0A-DB39-D2BF-3D14491538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2545" y="1468582"/>
                <a:ext cx="1177637" cy="4793673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0D376E60-1B89-C2DB-6835-330A7697AED2}"/>
                  </a:ext>
                </a:extLst>
              </p:cNvPr>
              <p:cNvCxnSpPr/>
              <p:nvPr/>
            </p:nvCxnSpPr>
            <p:spPr>
              <a:xfrm flipV="1">
                <a:off x="5472545" y="-96982"/>
                <a:ext cx="831273" cy="1565564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15521A36-5BBA-23A9-44EB-7A33C8D096ED}"/>
                  </a:ext>
                </a:extLst>
              </p:cNvPr>
              <p:cNvCxnSpPr/>
              <p:nvPr/>
            </p:nvCxnSpPr>
            <p:spPr>
              <a:xfrm flipV="1">
                <a:off x="1025236" y="1468582"/>
                <a:ext cx="4447309" cy="983672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55C40439-8E93-1FF4-5F91-42F816DDAE78}"/>
                  </a:ext>
                </a:extLst>
              </p:cNvPr>
              <p:cNvCxnSpPr/>
              <p:nvPr/>
            </p:nvCxnSpPr>
            <p:spPr>
              <a:xfrm>
                <a:off x="6650182" y="6262255"/>
                <a:ext cx="2057397" cy="1551709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C169134C-E0C0-872B-305C-F0FED7DF23C3}"/>
                  </a:ext>
                </a:extLst>
              </p:cNvPr>
              <p:cNvCxnSpPr/>
              <p:nvPr/>
            </p:nvCxnSpPr>
            <p:spPr>
              <a:xfrm flipH="1" flipV="1">
                <a:off x="-637309" y="6109855"/>
                <a:ext cx="3338945" cy="102523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C420749E-80F0-D640-6F84-6EFA081EB76C}"/>
                  </a:ext>
                </a:extLst>
              </p:cNvPr>
              <p:cNvCxnSpPr/>
              <p:nvPr/>
            </p:nvCxnSpPr>
            <p:spPr>
              <a:xfrm flipH="1">
                <a:off x="-637309" y="2452254"/>
                <a:ext cx="1662545" cy="2893652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B2F82D6E-9FE1-81DC-A412-0816E8651549}"/>
                  </a:ext>
                </a:extLst>
              </p:cNvPr>
              <p:cNvCxnSpPr/>
              <p:nvPr/>
            </p:nvCxnSpPr>
            <p:spPr>
              <a:xfrm flipV="1">
                <a:off x="1032163" y="1052945"/>
                <a:ext cx="831273" cy="1399309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729AC193-7B3C-CBD9-E04E-65A325D3F3B1}"/>
                  </a:ext>
                </a:extLst>
              </p:cNvPr>
              <p:cNvCxnSpPr/>
              <p:nvPr/>
            </p:nvCxnSpPr>
            <p:spPr>
              <a:xfrm flipH="1" flipV="1">
                <a:off x="1863436" y="1025236"/>
                <a:ext cx="3609109" cy="44334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70E0CA9-2057-5FCB-C992-56EDE235AD5E}"/>
                  </a:ext>
                </a:extLst>
              </p:cNvPr>
              <p:cNvCxnSpPr/>
              <p:nvPr/>
            </p:nvCxnSpPr>
            <p:spPr>
              <a:xfrm flipH="1" flipV="1">
                <a:off x="1648691" y="-96982"/>
                <a:ext cx="214745" cy="1149927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58A8A179-B29C-D3AE-7D95-01D07ECC9AFD}"/>
                </a:ext>
              </a:extLst>
            </p:cNvPr>
            <p:cNvGrpSpPr/>
            <p:nvPr userDrawn="1"/>
          </p:nvGrpSpPr>
          <p:grpSpPr>
            <a:xfrm>
              <a:off x="-1049052" y="-310342"/>
              <a:ext cx="8900931" cy="7331159"/>
              <a:chOff x="-1018572" y="-96982"/>
              <a:chExt cx="8900931" cy="7331159"/>
            </a:xfrm>
            <a:effectLst>
              <a:glow rad="101600">
                <a:srgbClr val="A7E8FF">
                  <a:alpha val="20000"/>
                </a:srgbClr>
              </a:glow>
            </a:effectLst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E0590F3-4EDD-5A08-63CA-26A6064C08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4727" y="2233082"/>
                <a:ext cx="1159626" cy="714055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956E5C4C-F6BD-70CF-9A25-2C395A64A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4727" y="2947137"/>
                <a:ext cx="1159626" cy="40344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2428C262-DEB1-88BB-F659-67AEF333C00B}"/>
                  </a:ext>
                </a:extLst>
              </p:cNvPr>
              <p:cNvCxnSpPr/>
              <p:nvPr/>
            </p:nvCxnSpPr>
            <p:spPr>
              <a:xfrm flipH="1">
                <a:off x="4378036" y="2947137"/>
                <a:ext cx="886691" cy="0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98250836-342B-8D17-52C6-28A46B35C731}"/>
                  </a:ext>
                </a:extLst>
              </p:cNvPr>
              <p:cNvCxnSpPr/>
              <p:nvPr/>
            </p:nvCxnSpPr>
            <p:spPr>
              <a:xfrm>
                <a:off x="4378036" y="2947137"/>
                <a:ext cx="886691" cy="82517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4FD498F9-570E-1B2A-147F-CB10432BD8F8}"/>
                  </a:ext>
                </a:extLst>
              </p:cNvPr>
              <p:cNvCxnSpPr/>
              <p:nvPr/>
            </p:nvCxnSpPr>
            <p:spPr>
              <a:xfrm>
                <a:off x="5264727" y="2947137"/>
                <a:ext cx="0" cy="82517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459D498D-BA89-689C-A85E-5C662FBDEC77}"/>
                  </a:ext>
                </a:extLst>
              </p:cNvPr>
              <p:cNvCxnSpPr/>
              <p:nvPr/>
            </p:nvCxnSpPr>
            <p:spPr>
              <a:xfrm>
                <a:off x="6424353" y="2214513"/>
                <a:ext cx="0" cy="1136073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0B3652A2-2782-AB07-ABB1-165762FA53F2}"/>
                  </a:ext>
                </a:extLst>
              </p:cNvPr>
              <p:cNvCxnSpPr/>
              <p:nvPr/>
            </p:nvCxnSpPr>
            <p:spPr>
              <a:xfrm flipV="1">
                <a:off x="5264727" y="3359726"/>
                <a:ext cx="1186585" cy="412590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0CFE1C1B-1B64-1337-AB63-BB5D2BCC7055}"/>
                  </a:ext>
                </a:extLst>
              </p:cNvPr>
              <p:cNvCxnSpPr/>
              <p:nvPr/>
            </p:nvCxnSpPr>
            <p:spPr>
              <a:xfrm flipH="1" flipV="1">
                <a:off x="4548851" y="1956122"/>
                <a:ext cx="717630" cy="9722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5130FC56-936A-17AF-0CD4-51BECEA482E6}"/>
                  </a:ext>
                </a:extLst>
              </p:cNvPr>
              <p:cNvCxnSpPr/>
              <p:nvPr/>
            </p:nvCxnSpPr>
            <p:spPr>
              <a:xfrm flipH="1">
                <a:off x="4378036" y="1967696"/>
                <a:ext cx="159240" cy="97944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87458E7A-D0B5-F58A-7BB1-4A259FDD53DC}"/>
                  </a:ext>
                </a:extLst>
              </p:cNvPr>
              <p:cNvCxnSpPr/>
              <p:nvPr/>
            </p:nvCxnSpPr>
            <p:spPr>
              <a:xfrm>
                <a:off x="4548851" y="1956122"/>
                <a:ext cx="1902461" cy="25839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167C9756-58C7-7CEA-4766-E935833E68B2}"/>
                  </a:ext>
                </a:extLst>
              </p:cNvPr>
              <p:cNvCxnSpPr/>
              <p:nvPr/>
            </p:nvCxnSpPr>
            <p:spPr>
              <a:xfrm flipV="1">
                <a:off x="6451312" y="1261641"/>
                <a:ext cx="0" cy="95287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F0288B3C-D6DF-EE04-A448-D79C67304D4D}"/>
                  </a:ext>
                </a:extLst>
              </p:cNvPr>
              <p:cNvCxnSpPr/>
              <p:nvPr/>
            </p:nvCxnSpPr>
            <p:spPr>
              <a:xfrm flipV="1">
                <a:off x="4548851" y="1284790"/>
                <a:ext cx="1875502" cy="67133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F58F2953-D519-D15F-659B-482A17D05B45}"/>
                  </a:ext>
                </a:extLst>
              </p:cNvPr>
              <p:cNvCxnSpPr/>
              <p:nvPr/>
            </p:nvCxnSpPr>
            <p:spPr>
              <a:xfrm>
                <a:off x="6424353" y="2214513"/>
                <a:ext cx="1434857" cy="5749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7406CF3E-236C-8915-F02E-CC24A09C29B6}"/>
                  </a:ext>
                </a:extLst>
              </p:cNvPr>
              <p:cNvCxnSpPr/>
              <p:nvPr/>
            </p:nvCxnSpPr>
            <p:spPr>
              <a:xfrm flipV="1">
                <a:off x="6424353" y="2801073"/>
                <a:ext cx="1458006" cy="54951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6ED0D86F-CD18-629F-3548-07F8A11FC582}"/>
                  </a:ext>
                </a:extLst>
              </p:cNvPr>
              <p:cNvCxnSpPr/>
              <p:nvPr/>
            </p:nvCxnSpPr>
            <p:spPr>
              <a:xfrm>
                <a:off x="6424353" y="3359726"/>
                <a:ext cx="1307536" cy="133959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7B940E54-4244-AB93-D686-099B83577567}"/>
                  </a:ext>
                </a:extLst>
              </p:cNvPr>
              <p:cNvCxnSpPr/>
              <p:nvPr/>
            </p:nvCxnSpPr>
            <p:spPr>
              <a:xfrm>
                <a:off x="5264727" y="3772316"/>
                <a:ext cx="2467162" cy="89228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1C4A1680-D185-05B3-BEDA-FBED68407886}"/>
                  </a:ext>
                </a:extLst>
              </p:cNvPr>
              <p:cNvCxnSpPr/>
              <p:nvPr/>
            </p:nvCxnSpPr>
            <p:spPr>
              <a:xfrm flipH="1">
                <a:off x="4653023" y="3772316"/>
                <a:ext cx="611704" cy="185298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E93FDBCE-093D-CA36-18E1-0B37AF62EDB4}"/>
                  </a:ext>
                </a:extLst>
              </p:cNvPr>
              <p:cNvCxnSpPr/>
              <p:nvPr/>
            </p:nvCxnSpPr>
            <p:spPr>
              <a:xfrm>
                <a:off x="4378036" y="2947137"/>
                <a:ext cx="263412" cy="26202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B25D09A8-768B-F499-3668-A0F9A72CC96F}"/>
                  </a:ext>
                </a:extLst>
              </p:cNvPr>
              <p:cNvCxnSpPr/>
              <p:nvPr/>
            </p:nvCxnSpPr>
            <p:spPr>
              <a:xfrm flipV="1">
                <a:off x="4653023" y="4664597"/>
                <a:ext cx="3078866" cy="96069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4C10BD53-D039-6717-A408-47E86A17F3BF}"/>
                  </a:ext>
                </a:extLst>
              </p:cNvPr>
              <p:cNvCxnSpPr/>
              <p:nvPr/>
            </p:nvCxnSpPr>
            <p:spPr>
              <a:xfrm flipH="1" flipV="1">
                <a:off x="3345084" y="1666754"/>
                <a:ext cx="1032952" cy="128038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49E6EECC-95DD-5D35-D890-25A3E40B6622}"/>
                  </a:ext>
                </a:extLst>
              </p:cNvPr>
              <p:cNvCxnSpPr>
                <a:cxnSpLocks/>
                <a:endCxn id="85" idx="4"/>
              </p:cNvCxnSpPr>
              <p:nvPr/>
            </p:nvCxnSpPr>
            <p:spPr>
              <a:xfrm flipH="1" flipV="1">
                <a:off x="3323952" y="1484734"/>
                <a:ext cx="1194419" cy="2580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E12AF627-CC10-BB92-C37D-08D3034B3452}"/>
                  </a:ext>
                </a:extLst>
              </p:cNvPr>
              <p:cNvCxnSpPr/>
              <p:nvPr/>
            </p:nvCxnSpPr>
            <p:spPr>
              <a:xfrm flipH="1">
                <a:off x="2893671" y="2947137"/>
                <a:ext cx="1484365" cy="15554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933DF2FC-63D0-0917-7DF3-D67B66685B76}"/>
                  </a:ext>
                </a:extLst>
              </p:cNvPr>
              <p:cNvCxnSpPr/>
              <p:nvPr/>
            </p:nvCxnSpPr>
            <p:spPr>
              <a:xfrm>
                <a:off x="2870522" y="4514127"/>
                <a:ext cx="1770926" cy="111116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D3380CF7-8C6A-2A7E-44AA-29A66A93DE57}"/>
                  </a:ext>
                </a:extLst>
              </p:cNvPr>
              <p:cNvCxnSpPr/>
              <p:nvPr/>
            </p:nvCxnSpPr>
            <p:spPr>
              <a:xfrm>
                <a:off x="4653023" y="5625296"/>
                <a:ext cx="254643" cy="135423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AAA615F1-6AD9-E757-BD77-2AB2CC796094}"/>
                  </a:ext>
                </a:extLst>
              </p:cNvPr>
              <p:cNvCxnSpPr/>
              <p:nvPr/>
            </p:nvCxnSpPr>
            <p:spPr>
              <a:xfrm>
                <a:off x="4953965" y="6979534"/>
                <a:ext cx="1250065" cy="25464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9027E5F9-11A9-C0F8-2A73-2E17780F2286}"/>
                  </a:ext>
                </a:extLst>
              </p:cNvPr>
              <p:cNvCxnSpPr/>
              <p:nvPr/>
            </p:nvCxnSpPr>
            <p:spPr>
              <a:xfrm flipV="1">
                <a:off x="5011838" y="4699322"/>
                <a:ext cx="2720051" cy="228021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333D68CB-0FE7-7C10-96AC-FCC895D636E5}"/>
                  </a:ext>
                </a:extLst>
              </p:cNvPr>
              <p:cNvCxnSpPr/>
              <p:nvPr/>
            </p:nvCxnSpPr>
            <p:spPr>
              <a:xfrm flipH="1" flipV="1">
                <a:off x="4653023" y="5625296"/>
                <a:ext cx="1650795" cy="160888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8D18B412-4362-80CA-7FBA-71BB07F89724}"/>
                  </a:ext>
                </a:extLst>
              </p:cNvPr>
              <p:cNvCxnSpPr/>
              <p:nvPr/>
            </p:nvCxnSpPr>
            <p:spPr>
              <a:xfrm flipV="1">
                <a:off x="6303818" y="4699322"/>
                <a:ext cx="1428071" cy="243576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07D64AFA-9C05-F4DF-2FE8-DC0472B749D8}"/>
                  </a:ext>
                </a:extLst>
              </p:cNvPr>
              <p:cNvCxnSpPr/>
              <p:nvPr/>
            </p:nvCxnSpPr>
            <p:spPr>
              <a:xfrm flipH="1">
                <a:off x="925975" y="4514127"/>
                <a:ext cx="1944547" cy="70605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CFFB1AC8-4D6F-85AF-DEDB-42CE4CF465B0}"/>
                  </a:ext>
                </a:extLst>
              </p:cNvPr>
              <p:cNvCxnSpPr/>
              <p:nvPr/>
            </p:nvCxnSpPr>
            <p:spPr>
              <a:xfrm>
                <a:off x="2870522" y="4514127"/>
                <a:ext cx="579260" cy="17481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59A5E120-FA60-CD72-9F42-55778DB12132}"/>
                  </a:ext>
                </a:extLst>
              </p:cNvPr>
              <p:cNvCxnSpPr/>
              <p:nvPr/>
            </p:nvCxnSpPr>
            <p:spPr>
              <a:xfrm flipH="1">
                <a:off x="3449782" y="5625296"/>
                <a:ext cx="1191666" cy="63695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4DDD15F8-2DA4-2E5A-AB01-73F34CF3B60B}"/>
                  </a:ext>
                </a:extLst>
              </p:cNvPr>
              <p:cNvCxnSpPr/>
              <p:nvPr/>
            </p:nvCxnSpPr>
            <p:spPr>
              <a:xfrm flipH="1" flipV="1">
                <a:off x="3449782" y="6262255"/>
                <a:ext cx="1457884" cy="71727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36714A00-8046-52EF-C6A7-4B8BFB750464}"/>
                  </a:ext>
                </a:extLst>
              </p:cNvPr>
              <p:cNvCxnSpPr/>
              <p:nvPr/>
            </p:nvCxnSpPr>
            <p:spPr>
              <a:xfrm flipH="1" flipV="1">
                <a:off x="925975" y="5220182"/>
                <a:ext cx="2523807" cy="10420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795A7F7D-C4D1-DB95-0333-8BDE9BBAFE01}"/>
                  </a:ext>
                </a:extLst>
              </p:cNvPr>
              <p:cNvCxnSpPr/>
              <p:nvPr/>
            </p:nvCxnSpPr>
            <p:spPr>
              <a:xfrm flipH="1">
                <a:off x="2893671" y="1666754"/>
                <a:ext cx="451413" cy="28473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72E1359A-6193-7BD1-9E47-A6BC919D018C}"/>
                  </a:ext>
                </a:extLst>
              </p:cNvPr>
              <p:cNvCxnSpPr/>
              <p:nvPr/>
            </p:nvCxnSpPr>
            <p:spPr>
              <a:xfrm flipV="1">
                <a:off x="3345084" y="-96982"/>
                <a:ext cx="1203767" cy="176373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1B0AAAE5-C53B-B69D-1064-56189A944B65}"/>
                  </a:ext>
                </a:extLst>
              </p:cNvPr>
              <p:cNvCxnSpPr/>
              <p:nvPr/>
            </p:nvCxnSpPr>
            <p:spPr>
              <a:xfrm flipH="1" flipV="1">
                <a:off x="4907666" y="-96982"/>
                <a:ext cx="1516687" cy="135862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398783D6-A53B-3102-E912-3BEADF7E33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31041" y="1664082"/>
                <a:ext cx="1014043" cy="267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DD88F98-008C-ECF7-47BA-BF68902516FE}"/>
                  </a:ext>
                </a:extLst>
              </p:cNvPr>
              <p:cNvCxnSpPr/>
              <p:nvPr/>
            </p:nvCxnSpPr>
            <p:spPr>
              <a:xfrm flipH="1" flipV="1">
                <a:off x="2326511" y="1666754"/>
                <a:ext cx="544011" cy="283579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9929EC3B-18CE-12C4-9EEC-BCF92EE18E44}"/>
                  </a:ext>
                </a:extLst>
              </p:cNvPr>
              <p:cNvCxnSpPr/>
              <p:nvPr/>
            </p:nvCxnSpPr>
            <p:spPr>
              <a:xfrm flipH="1">
                <a:off x="925975" y="1666754"/>
                <a:ext cx="1388962" cy="35534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13E51B30-D857-C4B3-0562-C75BA2D4F270}"/>
                  </a:ext>
                </a:extLst>
              </p:cNvPr>
              <p:cNvCxnSpPr/>
              <p:nvPr/>
            </p:nvCxnSpPr>
            <p:spPr>
              <a:xfrm flipH="1" flipV="1">
                <a:off x="-868101" y="4282633"/>
                <a:ext cx="1794076" cy="93754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D63CE566-0532-2894-DE3F-C1F417869394}"/>
                  </a:ext>
                </a:extLst>
              </p:cNvPr>
              <p:cNvCxnSpPr/>
              <p:nvPr/>
            </p:nvCxnSpPr>
            <p:spPr>
              <a:xfrm flipH="1">
                <a:off x="-752354" y="1666754"/>
                <a:ext cx="3067291" cy="8102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3A982ACF-0621-D004-FA69-66EB0A592B51}"/>
                  </a:ext>
                </a:extLst>
              </p:cNvPr>
              <p:cNvCxnSpPr/>
              <p:nvPr/>
            </p:nvCxnSpPr>
            <p:spPr>
              <a:xfrm flipH="1" flipV="1">
                <a:off x="-1018572" y="2685327"/>
                <a:ext cx="3889094" cy="181722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BDCA8F14-8645-A086-13D2-34FCAFDC0CBD}"/>
                  </a:ext>
                </a:extLst>
              </p:cNvPr>
              <p:cNvCxnSpPr/>
              <p:nvPr/>
            </p:nvCxnSpPr>
            <p:spPr>
              <a:xfrm flipH="1" flipV="1">
                <a:off x="1255857" y="6109855"/>
                <a:ext cx="2193925" cy="15240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A676572-5E84-AA89-02BB-AA6B40385ABB}"/>
                  </a:ext>
                </a:extLst>
              </p:cNvPr>
              <p:cNvCxnSpPr/>
              <p:nvPr/>
            </p:nvCxnSpPr>
            <p:spPr>
              <a:xfrm flipH="1">
                <a:off x="-428263" y="5220182"/>
                <a:ext cx="1354238" cy="5092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9A5B3B8B-E86B-9E2F-3A2C-6F8E5314CE0C}"/>
                  </a:ext>
                </a:extLst>
              </p:cNvPr>
              <p:cNvCxnSpPr/>
              <p:nvPr/>
            </p:nvCxnSpPr>
            <p:spPr>
              <a:xfrm flipH="1" flipV="1">
                <a:off x="925975" y="5220182"/>
                <a:ext cx="209347" cy="8896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D440F785-4DFA-27E3-9E35-C6EA2C7DC941}"/>
                  </a:ext>
                </a:extLst>
              </p:cNvPr>
              <p:cNvCxnSpPr/>
              <p:nvPr/>
            </p:nvCxnSpPr>
            <p:spPr>
              <a:xfrm flipH="1">
                <a:off x="-428263" y="6109855"/>
                <a:ext cx="1563585" cy="86967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34815303-F6D6-C4DB-FD93-3ECB85885278}"/>
                </a:ext>
              </a:extLst>
            </p:cNvPr>
            <p:cNvSpPr/>
            <p:nvPr userDrawn="1"/>
          </p:nvSpPr>
          <p:spPr>
            <a:xfrm>
              <a:off x="3289069" y="309233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5DE78DDB-AE72-8F68-C972-82834DE56145}"/>
                </a:ext>
              </a:extLst>
            </p:cNvPr>
            <p:cNvSpPr/>
            <p:nvPr userDrawn="1"/>
          </p:nvSpPr>
          <p:spPr>
            <a:xfrm flipH="1">
              <a:off x="4328680" y="2710917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88083C71-C660-4193-D6D3-D22C610C4FA2}"/>
                </a:ext>
              </a:extLst>
            </p:cNvPr>
            <p:cNvSpPr/>
            <p:nvPr userDrawn="1"/>
          </p:nvSpPr>
          <p:spPr>
            <a:xfrm flipH="1">
              <a:off x="5212496" y="2680601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0E07B041-48F0-83A9-855E-A6163006690A}"/>
                </a:ext>
              </a:extLst>
            </p:cNvPr>
            <p:cNvSpPr/>
            <p:nvPr userDrawn="1"/>
          </p:nvSpPr>
          <p:spPr>
            <a:xfrm flipH="1">
              <a:off x="5210695" y="3534458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D5DF9195-ACC1-6DFA-9B19-52967F88EF74}"/>
                </a:ext>
              </a:extLst>
            </p:cNvPr>
            <p:cNvSpPr/>
            <p:nvPr userDrawn="1"/>
          </p:nvSpPr>
          <p:spPr>
            <a:xfrm flipH="1">
              <a:off x="6374997" y="3118872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410A2B4B-DD8A-014F-1642-A8F3AA35C62C}"/>
                </a:ext>
              </a:extLst>
            </p:cNvPr>
            <p:cNvSpPr/>
            <p:nvPr userDrawn="1"/>
          </p:nvSpPr>
          <p:spPr>
            <a:xfrm flipH="1">
              <a:off x="6395808" y="1990158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04CD64F6-ABDF-5B35-C1CC-E5B9B9DE6353}"/>
                </a:ext>
              </a:extLst>
            </p:cNvPr>
            <p:cNvSpPr/>
            <p:nvPr userDrawn="1"/>
          </p:nvSpPr>
          <p:spPr>
            <a:xfrm flipH="1">
              <a:off x="6395808" y="1044917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084FEF3D-D93E-876C-F1B9-B64B2138A6E0}"/>
                </a:ext>
              </a:extLst>
            </p:cNvPr>
            <p:cNvSpPr/>
            <p:nvPr userDrawn="1"/>
          </p:nvSpPr>
          <p:spPr>
            <a:xfrm flipH="1">
              <a:off x="4495044" y="171440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D57D3FF8-24AF-E112-45EC-4274639B244E}"/>
                </a:ext>
              </a:extLst>
            </p:cNvPr>
            <p:cNvSpPr/>
            <p:nvPr userDrawn="1"/>
          </p:nvSpPr>
          <p:spPr>
            <a:xfrm flipH="1">
              <a:off x="3301092" y="143901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9808457F-D28B-78D8-33FC-D16B543D6C3A}"/>
                </a:ext>
              </a:extLst>
            </p:cNvPr>
            <p:cNvSpPr/>
            <p:nvPr userDrawn="1"/>
          </p:nvSpPr>
          <p:spPr>
            <a:xfrm flipH="1">
              <a:off x="2275560" y="143053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2103C7E4-CC8D-D60A-221F-CE83E308B618}"/>
                </a:ext>
              </a:extLst>
            </p:cNvPr>
            <p:cNvSpPr/>
            <p:nvPr userDrawn="1"/>
          </p:nvSpPr>
          <p:spPr>
            <a:xfrm flipH="1">
              <a:off x="2820242" y="425705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39905AA-B2F9-9617-D80F-C88E3D2751F0}"/>
                </a:ext>
              </a:extLst>
            </p:cNvPr>
            <p:cNvSpPr/>
            <p:nvPr userDrawn="1"/>
          </p:nvSpPr>
          <p:spPr>
            <a:xfrm flipH="1">
              <a:off x="877142" y="498603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17C4032B-5EED-1782-636C-5F9C664F4DA0}"/>
                </a:ext>
              </a:extLst>
            </p:cNvPr>
            <p:cNvSpPr/>
            <p:nvPr userDrawn="1"/>
          </p:nvSpPr>
          <p:spPr>
            <a:xfrm flipH="1">
              <a:off x="1093042" y="586995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93B803FE-3220-4AF7-EBFC-DFB27C7E6217}"/>
                </a:ext>
              </a:extLst>
            </p:cNvPr>
            <p:cNvSpPr/>
            <p:nvPr userDrawn="1"/>
          </p:nvSpPr>
          <p:spPr>
            <a:xfrm flipH="1">
              <a:off x="3396442" y="602603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1217D3B4-1D99-35AC-531C-17BCE072636C}"/>
                </a:ext>
              </a:extLst>
            </p:cNvPr>
            <p:cNvSpPr/>
            <p:nvPr userDrawn="1"/>
          </p:nvSpPr>
          <p:spPr>
            <a:xfrm flipH="1">
              <a:off x="4615642" y="539357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D9F63D42-B408-EA66-DFF2-C810C8216136}"/>
                </a:ext>
              </a:extLst>
            </p:cNvPr>
            <p:cNvSpPr/>
            <p:nvPr userDrawn="1"/>
          </p:nvSpPr>
          <p:spPr>
            <a:xfrm>
              <a:off x="2559776" y="678803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8003B421-DC3B-CA2D-B575-A77AA187A7E0}"/>
                </a:ext>
              </a:extLst>
            </p:cNvPr>
            <p:cNvSpPr/>
            <p:nvPr userDrawn="1"/>
          </p:nvSpPr>
          <p:spPr>
            <a:xfrm>
              <a:off x="6441528" y="5895802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2AA96D7C-D79D-B6DB-B566-B3C950DEE411}"/>
                </a:ext>
              </a:extLst>
            </p:cNvPr>
            <p:cNvSpPr/>
            <p:nvPr userDrawn="1"/>
          </p:nvSpPr>
          <p:spPr>
            <a:xfrm>
              <a:off x="855436" y="213221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CC64AFE5-9233-8ECB-74C4-F037A66BB8AA}"/>
                </a:ext>
              </a:extLst>
            </p:cNvPr>
            <p:cNvSpPr/>
            <p:nvPr userDrawn="1"/>
          </p:nvSpPr>
          <p:spPr>
            <a:xfrm>
              <a:off x="1724116" y="70727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A48DF2B1-7166-952F-A435-60C7C6152466}"/>
                </a:ext>
              </a:extLst>
            </p:cNvPr>
            <p:cNvSpPr/>
            <p:nvPr userDrawn="1"/>
          </p:nvSpPr>
          <p:spPr>
            <a:xfrm>
              <a:off x="5304824" y="113566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D14C97B5-0549-A2A8-2D1F-C8413FB2A80F}"/>
                </a:ext>
              </a:extLst>
            </p:cNvPr>
            <p:cNvSpPr/>
            <p:nvPr userDrawn="1"/>
          </p:nvSpPr>
          <p:spPr>
            <a:xfrm flipH="1">
              <a:off x="4854402" y="6740929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BFFE17-DADA-B67D-5E3B-29434310E2A2}"/>
              </a:ext>
            </a:extLst>
          </p:cNvPr>
          <p:cNvSpPr/>
          <p:nvPr userDrawn="1"/>
        </p:nvSpPr>
        <p:spPr>
          <a:xfrm>
            <a:off x="0" y="-1"/>
            <a:ext cx="7559675" cy="10691813"/>
          </a:xfrm>
          <a:prstGeom prst="rect">
            <a:avLst/>
          </a:prstGeom>
          <a:gradFill>
            <a:gsLst>
              <a:gs pos="68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20000">
                <a:srgbClr val="D5F0FF">
                  <a:alpha val="49804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126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グループ化 97">
            <a:extLst>
              <a:ext uri="{FF2B5EF4-FFF2-40B4-BE49-F238E27FC236}">
                <a16:creationId xmlns:a16="http://schemas.microsoft.com/office/drawing/2014/main" id="{C443F490-1852-8B16-7575-5DC668513289}"/>
              </a:ext>
            </a:extLst>
          </p:cNvPr>
          <p:cNvGrpSpPr/>
          <p:nvPr userDrawn="1"/>
        </p:nvGrpSpPr>
        <p:grpSpPr>
          <a:xfrm rot="21184715">
            <a:off x="-759492" y="-340821"/>
            <a:ext cx="9726151" cy="7910946"/>
            <a:chOff x="-1049052" y="-310342"/>
            <a:chExt cx="9726151" cy="7910946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2472BB4C-BF67-C371-1290-0E2C6D2CDC2F}"/>
                </a:ext>
              </a:extLst>
            </p:cNvPr>
            <p:cNvGrpSpPr/>
            <p:nvPr userDrawn="1"/>
          </p:nvGrpSpPr>
          <p:grpSpPr>
            <a:xfrm>
              <a:off x="-667789" y="-310342"/>
              <a:ext cx="9344888" cy="7910946"/>
              <a:chOff x="-637309" y="-96982"/>
              <a:chExt cx="9344888" cy="7910946"/>
            </a:xfrm>
            <a:effectLst>
              <a:glow rad="508000">
                <a:schemeClr val="accent5">
                  <a:lumMod val="20000"/>
                  <a:lumOff val="80000"/>
                  <a:alpha val="48000"/>
                </a:schemeClr>
              </a:glow>
            </a:effectLst>
          </p:grpSpPr>
          <p:cxnSp>
            <p:nvCxnSpPr>
              <p:cNvPr id="9" name="直線コネクタ 8">
                <a:extLst>
                  <a:ext uri="{FF2B5EF4-FFF2-40B4-BE49-F238E27FC236}">
                    <a16:creationId xmlns:a16="http://schemas.microsoft.com/office/drawing/2014/main" id="{4281E5AC-5246-1FDB-72F6-F71B98F5F0C0}"/>
                  </a:ext>
                </a:extLst>
              </p:cNvPr>
              <p:cNvCxnSpPr/>
              <p:nvPr/>
            </p:nvCxnSpPr>
            <p:spPr>
              <a:xfrm flipV="1">
                <a:off x="3449782" y="1468582"/>
                <a:ext cx="2022763" cy="1967345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633C51B4-8799-FA69-0C97-C161F088FF33}"/>
                  </a:ext>
                </a:extLst>
              </p:cNvPr>
              <p:cNvCxnSpPr/>
              <p:nvPr/>
            </p:nvCxnSpPr>
            <p:spPr>
              <a:xfrm flipH="1" flipV="1">
                <a:off x="1025236" y="2452254"/>
                <a:ext cx="2424546" cy="983673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7CE19D78-A045-C62C-D6E8-26B6624E5261}"/>
                  </a:ext>
                </a:extLst>
              </p:cNvPr>
              <p:cNvCxnSpPr/>
              <p:nvPr/>
            </p:nvCxnSpPr>
            <p:spPr>
              <a:xfrm>
                <a:off x="3449782" y="3435927"/>
                <a:ext cx="3200400" cy="2826328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2C958379-4505-C2CA-60C2-8A2DE11470BB}"/>
                  </a:ext>
                </a:extLst>
              </p:cNvPr>
              <p:cNvCxnSpPr/>
              <p:nvPr/>
            </p:nvCxnSpPr>
            <p:spPr>
              <a:xfrm flipH="1">
                <a:off x="2701636" y="3435927"/>
                <a:ext cx="748146" cy="3699164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77F2B385-9DF9-65E8-4BE9-0170E6B05E99}"/>
                  </a:ext>
                </a:extLst>
              </p:cNvPr>
              <p:cNvCxnSpPr/>
              <p:nvPr/>
            </p:nvCxnSpPr>
            <p:spPr>
              <a:xfrm flipV="1">
                <a:off x="2701636" y="6262255"/>
                <a:ext cx="3948546" cy="87283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4A266597-0D8C-33ED-25B8-CFF9218A1DB8}"/>
                  </a:ext>
                </a:extLst>
              </p:cNvPr>
              <p:cNvCxnSpPr/>
              <p:nvPr/>
            </p:nvCxnSpPr>
            <p:spPr>
              <a:xfrm flipH="1" flipV="1">
                <a:off x="-637309" y="803564"/>
                <a:ext cx="1662545" cy="1648690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5C3BDBFE-C59E-0108-57CE-E7294B02B74D}"/>
                  </a:ext>
                </a:extLst>
              </p:cNvPr>
              <p:cNvCxnSpPr/>
              <p:nvPr/>
            </p:nvCxnSpPr>
            <p:spPr>
              <a:xfrm>
                <a:off x="1025236" y="2452254"/>
                <a:ext cx="1676400" cy="4682837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55AC7437-AC0A-DB39-D2BF-3D14491538A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472545" y="1468582"/>
                <a:ext cx="1177637" cy="4793673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0D376E60-1B89-C2DB-6835-330A7697AED2}"/>
                  </a:ext>
                </a:extLst>
              </p:cNvPr>
              <p:cNvCxnSpPr/>
              <p:nvPr/>
            </p:nvCxnSpPr>
            <p:spPr>
              <a:xfrm flipV="1">
                <a:off x="5472545" y="-96982"/>
                <a:ext cx="831273" cy="1565564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15521A36-5BBA-23A9-44EB-7A33C8D096ED}"/>
                  </a:ext>
                </a:extLst>
              </p:cNvPr>
              <p:cNvCxnSpPr/>
              <p:nvPr/>
            </p:nvCxnSpPr>
            <p:spPr>
              <a:xfrm flipV="1">
                <a:off x="1025236" y="1468582"/>
                <a:ext cx="4447309" cy="983672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線コネクタ 18">
                <a:extLst>
                  <a:ext uri="{FF2B5EF4-FFF2-40B4-BE49-F238E27FC236}">
                    <a16:creationId xmlns:a16="http://schemas.microsoft.com/office/drawing/2014/main" id="{55C40439-8E93-1FF4-5F91-42F816DDAE78}"/>
                  </a:ext>
                </a:extLst>
              </p:cNvPr>
              <p:cNvCxnSpPr/>
              <p:nvPr/>
            </p:nvCxnSpPr>
            <p:spPr>
              <a:xfrm>
                <a:off x="6650182" y="6262255"/>
                <a:ext cx="2057397" cy="1551709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線コネクタ 19">
                <a:extLst>
                  <a:ext uri="{FF2B5EF4-FFF2-40B4-BE49-F238E27FC236}">
                    <a16:creationId xmlns:a16="http://schemas.microsoft.com/office/drawing/2014/main" id="{C169134C-E0C0-872B-305C-F0FED7DF23C3}"/>
                  </a:ext>
                </a:extLst>
              </p:cNvPr>
              <p:cNvCxnSpPr/>
              <p:nvPr/>
            </p:nvCxnSpPr>
            <p:spPr>
              <a:xfrm flipH="1" flipV="1">
                <a:off x="-637309" y="6109855"/>
                <a:ext cx="3338945" cy="102523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線コネクタ 20">
                <a:extLst>
                  <a:ext uri="{FF2B5EF4-FFF2-40B4-BE49-F238E27FC236}">
                    <a16:creationId xmlns:a16="http://schemas.microsoft.com/office/drawing/2014/main" id="{C420749E-80F0-D640-6F84-6EFA081EB76C}"/>
                  </a:ext>
                </a:extLst>
              </p:cNvPr>
              <p:cNvCxnSpPr/>
              <p:nvPr/>
            </p:nvCxnSpPr>
            <p:spPr>
              <a:xfrm flipH="1">
                <a:off x="-637309" y="2452254"/>
                <a:ext cx="1662545" cy="2893652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線コネクタ 21">
                <a:extLst>
                  <a:ext uri="{FF2B5EF4-FFF2-40B4-BE49-F238E27FC236}">
                    <a16:creationId xmlns:a16="http://schemas.microsoft.com/office/drawing/2014/main" id="{B2F82D6E-9FE1-81DC-A412-0816E8651549}"/>
                  </a:ext>
                </a:extLst>
              </p:cNvPr>
              <p:cNvCxnSpPr/>
              <p:nvPr/>
            </p:nvCxnSpPr>
            <p:spPr>
              <a:xfrm flipV="1">
                <a:off x="1032163" y="1052945"/>
                <a:ext cx="831273" cy="1399309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線コネクタ 22">
                <a:extLst>
                  <a:ext uri="{FF2B5EF4-FFF2-40B4-BE49-F238E27FC236}">
                    <a16:creationId xmlns:a16="http://schemas.microsoft.com/office/drawing/2014/main" id="{729AC193-7B3C-CBD9-E04E-65A325D3F3B1}"/>
                  </a:ext>
                </a:extLst>
              </p:cNvPr>
              <p:cNvCxnSpPr/>
              <p:nvPr/>
            </p:nvCxnSpPr>
            <p:spPr>
              <a:xfrm flipH="1" flipV="1">
                <a:off x="1863436" y="1025236"/>
                <a:ext cx="3609109" cy="443346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線コネクタ 23">
                <a:extLst>
                  <a:ext uri="{FF2B5EF4-FFF2-40B4-BE49-F238E27FC236}">
                    <a16:creationId xmlns:a16="http://schemas.microsoft.com/office/drawing/2014/main" id="{170E0CA9-2057-5FCB-C992-56EDE235AD5E}"/>
                  </a:ext>
                </a:extLst>
              </p:cNvPr>
              <p:cNvCxnSpPr/>
              <p:nvPr/>
            </p:nvCxnSpPr>
            <p:spPr>
              <a:xfrm flipH="1" flipV="1">
                <a:off x="1648691" y="-96982"/>
                <a:ext cx="214745" cy="1149927"/>
              </a:xfrm>
              <a:prstGeom prst="line">
                <a:avLst/>
              </a:prstGeom>
              <a:ln w="9525">
                <a:gradFill>
                  <a:gsLst>
                    <a:gs pos="56000">
                      <a:schemeClr val="accent1">
                        <a:lumMod val="5000"/>
                        <a:lumOff val="95000"/>
                      </a:schemeClr>
                    </a:gs>
                    <a:gs pos="21000">
                      <a:srgbClr val="DAC2EC"/>
                    </a:gs>
                    <a:gs pos="100000">
                      <a:srgbClr val="002060"/>
                    </a:gs>
                  </a:gsLst>
                  <a:lin ang="5400000" scaled="1"/>
                </a:gradFill>
              </a:ln>
              <a:effectLst>
                <a:glow rad="63500">
                  <a:srgbClr val="689BF8">
                    <a:alpha val="40000"/>
                  </a:srgbClr>
                </a:glo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58A8A179-B29C-D3AE-7D95-01D07ECC9AFD}"/>
                </a:ext>
              </a:extLst>
            </p:cNvPr>
            <p:cNvGrpSpPr/>
            <p:nvPr userDrawn="1"/>
          </p:nvGrpSpPr>
          <p:grpSpPr>
            <a:xfrm>
              <a:off x="-1049052" y="-310342"/>
              <a:ext cx="8900931" cy="7331159"/>
              <a:chOff x="-1018572" y="-96982"/>
              <a:chExt cx="8900931" cy="7331159"/>
            </a:xfrm>
            <a:effectLst>
              <a:glow rad="101600">
                <a:srgbClr val="A7E8FF">
                  <a:alpha val="20000"/>
                </a:srgbClr>
              </a:glow>
            </a:effectLst>
          </p:grpSpPr>
          <p:cxnSp>
            <p:nvCxnSpPr>
              <p:cNvPr id="26" name="直線コネクタ 25">
                <a:extLst>
                  <a:ext uri="{FF2B5EF4-FFF2-40B4-BE49-F238E27FC236}">
                    <a16:creationId xmlns:a16="http://schemas.microsoft.com/office/drawing/2014/main" id="{4E0590F3-4EDD-5A08-63CA-26A6064C08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64727" y="2233082"/>
                <a:ext cx="1159626" cy="714055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線コネクタ 26">
                <a:extLst>
                  <a:ext uri="{FF2B5EF4-FFF2-40B4-BE49-F238E27FC236}">
                    <a16:creationId xmlns:a16="http://schemas.microsoft.com/office/drawing/2014/main" id="{956E5C4C-F6BD-70CF-9A25-2C395A64AC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264727" y="2947137"/>
                <a:ext cx="1159626" cy="40344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線コネクタ 27">
                <a:extLst>
                  <a:ext uri="{FF2B5EF4-FFF2-40B4-BE49-F238E27FC236}">
                    <a16:creationId xmlns:a16="http://schemas.microsoft.com/office/drawing/2014/main" id="{2428C262-DEB1-88BB-F659-67AEF333C00B}"/>
                  </a:ext>
                </a:extLst>
              </p:cNvPr>
              <p:cNvCxnSpPr/>
              <p:nvPr/>
            </p:nvCxnSpPr>
            <p:spPr>
              <a:xfrm flipH="1">
                <a:off x="4378036" y="2947137"/>
                <a:ext cx="886691" cy="0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線コネクタ 28">
                <a:extLst>
                  <a:ext uri="{FF2B5EF4-FFF2-40B4-BE49-F238E27FC236}">
                    <a16:creationId xmlns:a16="http://schemas.microsoft.com/office/drawing/2014/main" id="{98250836-342B-8D17-52C6-28A46B35C731}"/>
                  </a:ext>
                </a:extLst>
              </p:cNvPr>
              <p:cNvCxnSpPr/>
              <p:nvPr/>
            </p:nvCxnSpPr>
            <p:spPr>
              <a:xfrm>
                <a:off x="4378036" y="2947137"/>
                <a:ext cx="886691" cy="82517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4FD498F9-570E-1B2A-147F-CB10432BD8F8}"/>
                  </a:ext>
                </a:extLst>
              </p:cNvPr>
              <p:cNvCxnSpPr/>
              <p:nvPr/>
            </p:nvCxnSpPr>
            <p:spPr>
              <a:xfrm>
                <a:off x="5264727" y="2947137"/>
                <a:ext cx="0" cy="825179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459D498D-BA89-689C-A85E-5C662FBDEC77}"/>
                  </a:ext>
                </a:extLst>
              </p:cNvPr>
              <p:cNvCxnSpPr/>
              <p:nvPr/>
            </p:nvCxnSpPr>
            <p:spPr>
              <a:xfrm>
                <a:off x="6424353" y="2214513"/>
                <a:ext cx="0" cy="1136073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線コネクタ 31">
                <a:extLst>
                  <a:ext uri="{FF2B5EF4-FFF2-40B4-BE49-F238E27FC236}">
                    <a16:creationId xmlns:a16="http://schemas.microsoft.com/office/drawing/2014/main" id="{0B3652A2-2782-AB07-ABB1-165762FA53F2}"/>
                  </a:ext>
                </a:extLst>
              </p:cNvPr>
              <p:cNvCxnSpPr/>
              <p:nvPr/>
            </p:nvCxnSpPr>
            <p:spPr>
              <a:xfrm flipV="1">
                <a:off x="5264727" y="3359726"/>
                <a:ext cx="1186585" cy="412590"/>
              </a:xfrm>
              <a:prstGeom prst="line">
                <a:avLst/>
              </a:prstGeom>
              <a:ln w="3175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線コネクタ 32">
                <a:extLst>
                  <a:ext uri="{FF2B5EF4-FFF2-40B4-BE49-F238E27FC236}">
                    <a16:creationId xmlns:a16="http://schemas.microsoft.com/office/drawing/2014/main" id="{0CFE1C1B-1B64-1337-AB63-BB5D2BCC7055}"/>
                  </a:ext>
                </a:extLst>
              </p:cNvPr>
              <p:cNvCxnSpPr/>
              <p:nvPr/>
            </p:nvCxnSpPr>
            <p:spPr>
              <a:xfrm flipH="1" flipV="1">
                <a:off x="4548851" y="1956122"/>
                <a:ext cx="717630" cy="9722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>
                <a:extLst>
                  <a:ext uri="{FF2B5EF4-FFF2-40B4-BE49-F238E27FC236}">
                    <a16:creationId xmlns:a16="http://schemas.microsoft.com/office/drawing/2014/main" id="{5130FC56-936A-17AF-0CD4-51BECEA482E6}"/>
                  </a:ext>
                </a:extLst>
              </p:cNvPr>
              <p:cNvCxnSpPr/>
              <p:nvPr/>
            </p:nvCxnSpPr>
            <p:spPr>
              <a:xfrm flipH="1">
                <a:off x="4378036" y="1967696"/>
                <a:ext cx="159240" cy="97944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>
                <a:extLst>
                  <a:ext uri="{FF2B5EF4-FFF2-40B4-BE49-F238E27FC236}">
                    <a16:creationId xmlns:a16="http://schemas.microsoft.com/office/drawing/2014/main" id="{87458E7A-D0B5-F58A-7BB1-4A259FDD53DC}"/>
                  </a:ext>
                </a:extLst>
              </p:cNvPr>
              <p:cNvCxnSpPr/>
              <p:nvPr/>
            </p:nvCxnSpPr>
            <p:spPr>
              <a:xfrm>
                <a:off x="4548851" y="1956122"/>
                <a:ext cx="1902461" cy="25839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>
                <a:extLst>
                  <a:ext uri="{FF2B5EF4-FFF2-40B4-BE49-F238E27FC236}">
                    <a16:creationId xmlns:a16="http://schemas.microsoft.com/office/drawing/2014/main" id="{167C9756-58C7-7CEA-4766-E935833E68B2}"/>
                  </a:ext>
                </a:extLst>
              </p:cNvPr>
              <p:cNvCxnSpPr/>
              <p:nvPr/>
            </p:nvCxnSpPr>
            <p:spPr>
              <a:xfrm flipV="1">
                <a:off x="6451312" y="1261641"/>
                <a:ext cx="0" cy="95287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線コネクタ 36">
                <a:extLst>
                  <a:ext uri="{FF2B5EF4-FFF2-40B4-BE49-F238E27FC236}">
                    <a16:creationId xmlns:a16="http://schemas.microsoft.com/office/drawing/2014/main" id="{F0288B3C-D6DF-EE04-A448-D79C67304D4D}"/>
                  </a:ext>
                </a:extLst>
              </p:cNvPr>
              <p:cNvCxnSpPr/>
              <p:nvPr/>
            </p:nvCxnSpPr>
            <p:spPr>
              <a:xfrm flipV="1">
                <a:off x="4548851" y="1284790"/>
                <a:ext cx="1875502" cy="67133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線コネクタ 37">
                <a:extLst>
                  <a:ext uri="{FF2B5EF4-FFF2-40B4-BE49-F238E27FC236}">
                    <a16:creationId xmlns:a16="http://schemas.microsoft.com/office/drawing/2014/main" id="{F58F2953-D519-D15F-659B-482A17D05B45}"/>
                  </a:ext>
                </a:extLst>
              </p:cNvPr>
              <p:cNvCxnSpPr/>
              <p:nvPr/>
            </p:nvCxnSpPr>
            <p:spPr>
              <a:xfrm>
                <a:off x="6424353" y="2214513"/>
                <a:ext cx="1434857" cy="5749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線コネクタ 38">
                <a:extLst>
                  <a:ext uri="{FF2B5EF4-FFF2-40B4-BE49-F238E27FC236}">
                    <a16:creationId xmlns:a16="http://schemas.microsoft.com/office/drawing/2014/main" id="{7406CF3E-236C-8915-F02E-CC24A09C29B6}"/>
                  </a:ext>
                </a:extLst>
              </p:cNvPr>
              <p:cNvCxnSpPr/>
              <p:nvPr/>
            </p:nvCxnSpPr>
            <p:spPr>
              <a:xfrm flipV="1">
                <a:off x="6424353" y="2801073"/>
                <a:ext cx="1458006" cy="54951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直線コネクタ 39">
                <a:extLst>
                  <a:ext uri="{FF2B5EF4-FFF2-40B4-BE49-F238E27FC236}">
                    <a16:creationId xmlns:a16="http://schemas.microsoft.com/office/drawing/2014/main" id="{6ED0D86F-CD18-629F-3548-07F8A11FC582}"/>
                  </a:ext>
                </a:extLst>
              </p:cNvPr>
              <p:cNvCxnSpPr/>
              <p:nvPr/>
            </p:nvCxnSpPr>
            <p:spPr>
              <a:xfrm>
                <a:off x="6424353" y="3359726"/>
                <a:ext cx="1307536" cy="133959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線コネクタ 40">
                <a:extLst>
                  <a:ext uri="{FF2B5EF4-FFF2-40B4-BE49-F238E27FC236}">
                    <a16:creationId xmlns:a16="http://schemas.microsoft.com/office/drawing/2014/main" id="{7B940E54-4244-AB93-D686-099B83577567}"/>
                  </a:ext>
                </a:extLst>
              </p:cNvPr>
              <p:cNvCxnSpPr/>
              <p:nvPr/>
            </p:nvCxnSpPr>
            <p:spPr>
              <a:xfrm>
                <a:off x="5264727" y="3772316"/>
                <a:ext cx="2467162" cy="89228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線コネクタ 41">
                <a:extLst>
                  <a:ext uri="{FF2B5EF4-FFF2-40B4-BE49-F238E27FC236}">
                    <a16:creationId xmlns:a16="http://schemas.microsoft.com/office/drawing/2014/main" id="{1C4A1680-D185-05B3-BEDA-FBED68407886}"/>
                  </a:ext>
                </a:extLst>
              </p:cNvPr>
              <p:cNvCxnSpPr/>
              <p:nvPr/>
            </p:nvCxnSpPr>
            <p:spPr>
              <a:xfrm flipH="1">
                <a:off x="4653023" y="3772316"/>
                <a:ext cx="611704" cy="185298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線コネクタ 42">
                <a:extLst>
                  <a:ext uri="{FF2B5EF4-FFF2-40B4-BE49-F238E27FC236}">
                    <a16:creationId xmlns:a16="http://schemas.microsoft.com/office/drawing/2014/main" id="{E93FDBCE-093D-CA36-18E1-0B37AF62EDB4}"/>
                  </a:ext>
                </a:extLst>
              </p:cNvPr>
              <p:cNvCxnSpPr/>
              <p:nvPr/>
            </p:nvCxnSpPr>
            <p:spPr>
              <a:xfrm>
                <a:off x="4378036" y="2947137"/>
                <a:ext cx="263412" cy="26202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線コネクタ 43">
                <a:extLst>
                  <a:ext uri="{FF2B5EF4-FFF2-40B4-BE49-F238E27FC236}">
                    <a16:creationId xmlns:a16="http://schemas.microsoft.com/office/drawing/2014/main" id="{B25D09A8-768B-F499-3668-A0F9A72CC96F}"/>
                  </a:ext>
                </a:extLst>
              </p:cNvPr>
              <p:cNvCxnSpPr/>
              <p:nvPr/>
            </p:nvCxnSpPr>
            <p:spPr>
              <a:xfrm flipV="1">
                <a:off x="4653023" y="4664597"/>
                <a:ext cx="3078866" cy="96069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線コネクタ 44">
                <a:extLst>
                  <a:ext uri="{FF2B5EF4-FFF2-40B4-BE49-F238E27FC236}">
                    <a16:creationId xmlns:a16="http://schemas.microsoft.com/office/drawing/2014/main" id="{4C10BD53-D039-6717-A408-47E86A17F3BF}"/>
                  </a:ext>
                </a:extLst>
              </p:cNvPr>
              <p:cNvCxnSpPr/>
              <p:nvPr/>
            </p:nvCxnSpPr>
            <p:spPr>
              <a:xfrm flipH="1" flipV="1">
                <a:off x="3345084" y="1666754"/>
                <a:ext cx="1032952" cy="128038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線コネクタ 45">
                <a:extLst>
                  <a:ext uri="{FF2B5EF4-FFF2-40B4-BE49-F238E27FC236}">
                    <a16:creationId xmlns:a16="http://schemas.microsoft.com/office/drawing/2014/main" id="{49E6EECC-95DD-5D35-D890-25A3E40B6622}"/>
                  </a:ext>
                </a:extLst>
              </p:cNvPr>
              <p:cNvCxnSpPr>
                <a:cxnSpLocks/>
                <a:endCxn id="85" idx="4"/>
              </p:cNvCxnSpPr>
              <p:nvPr/>
            </p:nvCxnSpPr>
            <p:spPr>
              <a:xfrm flipH="1" flipV="1">
                <a:off x="3323952" y="1484734"/>
                <a:ext cx="1194419" cy="2580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線コネクタ 46">
                <a:extLst>
                  <a:ext uri="{FF2B5EF4-FFF2-40B4-BE49-F238E27FC236}">
                    <a16:creationId xmlns:a16="http://schemas.microsoft.com/office/drawing/2014/main" id="{E12AF627-CC10-BB92-C37D-08D3034B3452}"/>
                  </a:ext>
                </a:extLst>
              </p:cNvPr>
              <p:cNvCxnSpPr/>
              <p:nvPr/>
            </p:nvCxnSpPr>
            <p:spPr>
              <a:xfrm flipH="1">
                <a:off x="2893671" y="2947137"/>
                <a:ext cx="1484365" cy="155541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線コネクタ 47">
                <a:extLst>
                  <a:ext uri="{FF2B5EF4-FFF2-40B4-BE49-F238E27FC236}">
                    <a16:creationId xmlns:a16="http://schemas.microsoft.com/office/drawing/2014/main" id="{933DF2FC-63D0-0917-7DF3-D67B66685B76}"/>
                  </a:ext>
                </a:extLst>
              </p:cNvPr>
              <p:cNvCxnSpPr/>
              <p:nvPr/>
            </p:nvCxnSpPr>
            <p:spPr>
              <a:xfrm>
                <a:off x="2870522" y="4514127"/>
                <a:ext cx="1770926" cy="111116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線コネクタ 48">
                <a:extLst>
                  <a:ext uri="{FF2B5EF4-FFF2-40B4-BE49-F238E27FC236}">
                    <a16:creationId xmlns:a16="http://schemas.microsoft.com/office/drawing/2014/main" id="{D3380CF7-8C6A-2A7E-44AA-29A66A93DE57}"/>
                  </a:ext>
                </a:extLst>
              </p:cNvPr>
              <p:cNvCxnSpPr/>
              <p:nvPr/>
            </p:nvCxnSpPr>
            <p:spPr>
              <a:xfrm>
                <a:off x="4653023" y="5625296"/>
                <a:ext cx="254643" cy="135423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線コネクタ 49">
                <a:extLst>
                  <a:ext uri="{FF2B5EF4-FFF2-40B4-BE49-F238E27FC236}">
                    <a16:creationId xmlns:a16="http://schemas.microsoft.com/office/drawing/2014/main" id="{AAA615F1-6AD9-E757-BD77-2AB2CC796094}"/>
                  </a:ext>
                </a:extLst>
              </p:cNvPr>
              <p:cNvCxnSpPr/>
              <p:nvPr/>
            </p:nvCxnSpPr>
            <p:spPr>
              <a:xfrm>
                <a:off x="4953965" y="6979534"/>
                <a:ext cx="1250065" cy="25464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線コネクタ 50">
                <a:extLst>
                  <a:ext uri="{FF2B5EF4-FFF2-40B4-BE49-F238E27FC236}">
                    <a16:creationId xmlns:a16="http://schemas.microsoft.com/office/drawing/2014/main" id="{9027E5F9-11A9-C0F8-2A73-2E17780F2286}"/>
                  </a:ext>
                </a:extLst>
              </p:cNvPr>
              <p:cNvCxnSpPr/>
              <p:nvPr/>
            </p:nvCxnSpPr>
            <p:spPr>
              <a:xfrm flipV="1">
                <a:off x="5011838" y="4699322"/>
                <a:ext cx="2720051" cy="228021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線コネクタ 51">
                <a:extLst>
                  <a:ext uri="{FF2B5EF4-FFF2-40B4-BE49-F238E27FC236}">
                    <a16:creationId xmlns:a16="http://schemas.microsoft.com/office/drawing/2014/main" id="{333D68CB-0FE7-7C10-96AC-FCC895D636E5}"/>
                  </a:ext>
                </a:extLst>
              </p:cNvPr>
              <p:cNvCxnSpPr/>
              <p:nvPr/>
            </p:nvCxnSpPr>
            <p:spPr>
              <a:xfrm flipH="1" flipV="1">
                <a:off x="4653023" y="5625296"/>
                <a:ext cx="1650795" cy="1608881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線コネクタ 52">
                <a:extLst>
                  <a:ext uri="{FF2B5EF4-FFF2-40B4-BE49-F238E27FC236}">
                    <a16:creationId xmlns:a16="http://schemas.microsoft.com/office/drawing/2014/main" id="{8D18B412-4362-80CA-7FBA-71BB07F89724}"/>
                  </a:ext>
                </a:extLst>
              </p:cNvPr>
              <p:cNvCxnSpPr/>
              <p:nvPr/>
            </p:nvCxnSpPr>
            <p:spPr>
              <a:xfrm flipV="1">
                <a:off x="6303818" y="4699322"/>
                <a:ext cx="1428071" cy="243576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07D64AFA-9C05-F4DF-2FE8-DC0472B749D8}"/>
                  </a:ext>
                </a:extLst>
              </p:cNvPr>
              <p:cNvCxnSpPr/>
              <p:nvPr/>
            </p:nvCxnSpPr>
            <p:spPr>
              <a:xfrm flipH="1">
                <a:off x="925975" y="4514127"/>
                <a:ext cx="1944547" cy="70605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CFFB1AC8-4D6F-85AF-DEDB-42CE4CF465B0}"/>
                  </a:ext>
                </a:extLst>
              </p:cNvPr>
              <p:cNvCxnSpPr/>
              <p:nvPr/>
            </p:nvCxnSpPr>
            <p:spPr>
              <a:xfrm>
                <a:off x="2870522" y="4514127"/>
                <a:ext cx="579260" cy="17481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59A5E120-FA60-CD72-9F42-55778DB12132}"/>
                  </a:ext>
                </a:extLst>
              </p:cNvPr>
              <p:cNvCxnSpPr/>
              <p:nvPr/>
            </p:nvCxnSpPr>
            <p:spPr>
              <a:xfrm flipH="1">
                <a:off x="3449782" y="5625296"/>
                <a:ext cx="1191666" cy="63695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4DDD15F8-2DA4-2E5A-AB01-73F34CF3B60B}"/>
                  </a:ext>
                </a:extLst>
              </p:cNvPr>
              <p:cNvCxnSpPr/>
              <p:nvPr/>
            </p:nvCxnSpPr>
            <p:spPr>
              <a:xfrm flipH="1" flipV="1">
                <a:off x="3449782" y="6262255"/>
                <a:ext cx="1457884" cy="71727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36714A00-8046-52EF-C6A7-4B8BFB750464}"/>
                  </a:ext>
                </a:extLst>
              </p:cNvPr>
              <p:cNvCxnSpPr/>
              <p:nvPr/>
            </p:nvCxnSpPr>
            <p:spPr>
              <a:xfrm flipH="1" flipV="1">
                <a:off x="925975" y="5220182"/>
                <a:ext cx="2523807" cy="10420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795A7F7D-C4D1-DB95-0333-8BDE9BBAFE01}"/>
                  </a:ext>
                </a:extLst>
              </p:cNvPr>
              <p:cNvCxnSpPr/>
              <p:nvPr/>
            </p:nvCxnSpPr>
            <p:spPr>
              <a:xfrm flipH="1">
                <a:off x="2893671" y="1666754"/>
                <a:ext cx="451413" cy="28473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72E1359A-6193-7BD1-9E47-A6BC919D018C}"/>
                  </a:ext>
                </a:extLst>
              </p:cNvPr>
              <p:cNvCxnSpPr/>
              <p:nvPr/>
            </p:nvCxnSpPr>
            <p:spPr>
              <a:xfrm flipV="1">
                <a:off x="3345084" y="-96982"/>
                <a:ext cx="1203767" cy="176373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1B0AAAE5-C53B-B69D-1064-56189A944B65}"/>
                  </a:ext>
                </a:extLst>
              </p:cNvPr>
              <p:cNvCxnSpPr/>
              <p:nvPr/>
            </p:nvCxnSpPr>
            <p:spPr>
              <a:xfrm flipH="1" flipV="1">
                <a:off x="4907666" y="-96982"/>
                <a:ext cx="1516687" cy="135862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直線コネクタ 61">
                <a:extLst>
                  <a:ext uri="{FF2B5EF4-FFF2-40B4-BE49-F238E27FC236}">
                    <a16:creationId xmlns:a16="http://schemas.microsoft.com/office/drawing/2014/main" id="{398783D6-A53B-3102-E912-3BEADF7E337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31041" y="1664082"/>
                <a:ext cx="1014043" cy="2672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ADD88F98-008C-ECF7-47BA-BF68902516FE}"/>
                  </a:ext>
                </a:extLst>
              </p:cNvPr>
              <p:cNvCxnSpPr/>
              <p:nvPr/>
            </p:nvCxnSpPr>
            <p:spPr>
              <a:xfrm flipH="1" flipV="1">
                <a:off x="2326511" y="1666754"/>
                <a:ext cx="544011" cy="283579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9929EC3B-18CE-12C4-9EEC-BCF92EE18E44}"/>
                  </a:ext>
                </a:extLst>
              </p:cNvPr>
              <p:cNvCxnSpPr/>
              <p:nvPr/>
            </p:nvCxnSpPr>
            <p:spPr>
              <a:xfrm flipH="1">
                <a:off x="925975" y="1666754"/>
                <a:ext cx="1388962" cy="3553428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13E51B30-D857-C4B3-0562-C75BA2D4F270}"/>
                  </a:ext>
                </a:extLst>
              </p:cNvPr>
              <p:cNvCxnSpPr/>
              <p:nvPr/>
            </p:nvCxnSpPr>
            <p:spPr>
              <a:xfrm flipH="1" flipV="1">
                <a:off x="-868101" y="4282633"/>
                <a:ext cx="1794076" cy="93754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D63CE566-0532-2894-DE3F-C1F417869394}"/>
                  </a:ext>
                </a:extLst>
              </p:cNvPr>
              <p:cNvCxnSpPr/>
              <p:nvPr/>
            </p:nvCxnSpPr>
            <p:spPr>
              <a:xfrm flipH="1">
                <a:off x="-752354" y="1666754"/>
                <a:ext cx="3067291" cy="8102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3A982ACF-0621-D004-FA69-66EB0A592B51}"/>
                  </a:ext>
                </a:extLst>
              </p:cNvPr>
              <p:cNvCxnSpPr/>
              <p:nvPr/>
            </p:nvCxnSpPr>
            <p:spPr>
              <a:xfrm flipH="1" flipV="1">
                <a:off x="-1018572" y="2685327"/>
                <a:ext cx="3889094" cy="1817225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直線コネクタ 67">
                <a:extLst>
                  <a:ext uri="{FF2B5EF4-FFF2-40B4-BE49-F238E27FC236}">
                    <a16:creationId xmlns:a16="http://schemas.microsoft.com/office/drawing/2014/main" id="{BDCA8F14-8645-A086-13D2-34FCAFDC0CBD}"/>
                  </a:ext>
                </a:extLst>
              </p:cNvPr>
              <p:cNvCxnSpPr/>
              <p:nvPr/>
            </p:nvCxnSpPr>
            <p:spPr>
              <a:xfrm flipH="1" flipV="1">
                <a:off x="1255857" y="6109855"/>
                <a:ext cx="2193925" cy="152400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直線コネクタ 68">
                <a:extLst>
                  <a:ext uri="{FF2B5EF4-FFF2-40B4-BE49-F238E27FC236}">
                    <a16:creationId xmlns:a16="http://schemas.microsoft.com/office/drawing/2014/main" id="{9A676572-5E84-AA89-02BB-AA6B40385ABB}"/>
                  </a:ext>
                </a:extLst>
              </p:cNvPr>
              <p:cNvCxnSpPr/>
              <p:nvPr/>
            </p:nvCxnSpPr>
            <p:spPr>
              <a:xfrm flipH="1">
                <a:off x="-428263" y="5220182"/>
                <a:ext cx="1354238" cy="509286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直線コネクタ 69">
                <a:extLst>
                  <a:ext uri="{FF2B5EF4-FFF2-40B4-BE49-F238E27FC236}">
                    <a16:creationId xmlns:a16="http://schemas.microsoft.com/office/drawing/2014/main" id="{9A5B3B8B-E86B-9E2F-3A2C-6F8E5314CE0C}"/>
                  </a:ext>
                </a:extLst>
              </p:cNvPr>
              <p:cNvCxnSpPr/>
              <p:nvPr/>
            </p:nvCxnSpPr>
            <p:spPr>
              <a:xfrm flipH="1" flipV="1">
                <a:off x="925975" y="5220182"/>
                <a:ext cx="209347" cy="889673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D440F785-4DFA-27E3-9E35-C6EA2C7DC941}"/>
                  </a:ext>
                </a:extLst>
              </p:cNvPr>
              <p:cNvCxnSpPr/>
              <p:nvPr/>
            </p:nvCxnSpPr>
            <p:spPr>
              <a:xfrm flipH="1">
                <a:off x="-428263" y="6109855"/>
                <a:ext cx="1563585" cy="869679"/>
              </a:xfrm>
              <a:prstGeom prst="line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42000">
                      <a:srgbClr val="ECC6C6"/>
                    </a:gs>
                    <a:gs pos="71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楕円 71">
              <a:extLst>
                <a:ext uri="{FF2B5EF4-FFF2-40B4-BE49-F238E27FC236}">
                  <a16:creationId xmlns:a16="http://schemas.microsoft.com/office/drawing/2014/main" id="{34815303-F6D6-C4DB-FD93-3ECB85885278}"/>
                </a:ext>
              </a:extLst>
            </p:cNvPr>
            <p:cNvSpPr/>
            <p:nvPr userDrawn="1"/>
          </p:nvSpPr>
          <p:spPr>
            <a:xfrm>
              <a:off x="3289069" y="309233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楕円 72">
              <a:extLst>
                <a:ext uri="{FF2B5EF4-FFF2-40B4-BE49-F238E27FC236}">
                  <a16:creationId xmlns:a16="http://schemas.microsoft.com/office/drawing/2014/main" id="{5DE78DDB-AE72-8F68-C972-82834DE56145}"/>
                </a:ext>
              </a:extLst>
            </p:cNvPr>
            <p:cNvSpPr/>
            <p:nvPr userDrawn="1"/>
          </p:nvSpPr>
          <p:spPr>
            <a:xfrm flipH="1">
              <a:off x="4328680" y="2710917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楕円 78">
              <a:extLst>
                <a:ext uri="{FF2B5EF4-FFF2-40B4-BE49-F238E27FC236}">
                  <a16:creationId xmlns:a16="http://schemas.microsoft.com/office/drawing/2014/main" id="{88083C71-C660-4193-D6D3-D22C610C4FA2}"/>
                </a:ext>
              </a:extLst>
            </p:cNvPr>
            <p:cNvSpPr/>
            <p:nvPr userDrawn="1"/>
          </p:nvSpPr>
          <p:spPr>
            <a:xfrm flipH="1">
              <a:off x="5212496" y="2680601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楕円 79">
              <a:extLst>
                <a:ext uri="{FF2B5EF4-FFF2-40B4-BE49-F238E27FC236}">
                  <a16:creationId xmlns:a16="http://schemas.microsoft.com/office/drawing/2014/main" id="{0E07B041-48F0-83A9-855E-A6163006690A}"/>
                </a:ext>
              </a:extLst>
            </p:cNvPr>
            <p:cNvSpPr/>
            <p:nvPr userDrawn="1"/>
          </p:nvSpPr>
          <p:spPr>
            <a:xfrm flipH="1">
              <a:off x="5210695" y="3534458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1" name="楕円 80">
              <a:extLst>
                <a:ext uri="{FF2B5EF4-FFF2-40B4-BE49-F238E27FC236}">
                  <a16:creationId xmlns:a16="http://schemas.microsoft.com/office/drawing/2014/main" id="{D5DF9195-ACC1-6DFA-9B19-52967F88EF74}"/>
                </a:ext>
              </a:extLst>
            </p:cNvPr>
            <p:cNvSpPr/>
            <p:nvPr userDrawn="1"/>
          </p:nvSpPr>
          <p:spPr>
            <a:xfrm flipH="1">
              <a:off x="6374997" y="3118872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2" name="楕円 81">
              <a:extLst>
                <a:ext uri="{FF2B5EF4-FFF2-40B4-BE49-F238E27FC236}">
                  <a16:creationId xmlns:a16="http://schemas.microsoft.com/office/drawing/2014/main" id="{410A2B4B-DD8A-014F-1642-A8F3AA35C62C}"/>
                </a:ext>
              </a:extLst>
            </p:cNvPr>
            <p:cNvSpPr/>
            <p:nvPr userDrawn="1"/>
          </p:nvSpPr>
          <p:spPr>
            <a:xfrm flipH="1">
              <a:off x="6395808" y="1990158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04CD64F6-ABDF-5B35-C1CC-E5B9B9DE6353}"/>
                </a:ext>
              </a:extLst>
            </p:cNvPr>
            <p:cNvSpPr/>
            <p:nvPr userDrawn="1"/>
          </p:nvSpPr>
          <p:spPr>
            <a:xfrm flipH="1">
              <a:off x="6395808" y="1044917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4" name="楕円 83">
              <a:extLst>
                <a:ext uri="{FF2B5EF4-FFF2-40B4-BE49-F238E27FC236}">
                  <a16:creationId xmlns:a16="http://schemas.microsoft.com/office/drawing/2014/main" id="{084FEF3D-D93E-876C-F1B9-B64B2138A6E0}"/>
                </a:ext>
              </a:extLst>
            </p:cNvPr>
            <p:cNvSpPr/>
            <p:nvPr userDrawn="1"/>
          </p:nvSpPr>
          <p:spPr>
            <a:xfrm flipH="1">
              <a:off x="4495044" y="171440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5" name="楕円 84">
              <a:extLst>
                <a:ext uri="{FF2B5EF4-FFF2-40B4-BE49-F238E27FC236}">
                  <a16:creationId xmlns:a16="http://schemas.microsoft.com/office/drawing/2014/main" id="{D57D3FF8-24AF-E112-45EC-4274639B244E}"/>
                </a:ext>
              </a:extLst>
            </p:cNvPr>
            <p:cNvSpPr/>
            <p:nvPr userDrawn="1"/>
          </p:nvSpPr>
          <p:spPr>
            <a:xfrm flipH="1">
              <a:off x="3301092" y="143901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6" name="楕円 85">
              <a:extLst>
                <a:ext uri="{FF2B5EF4-FFF2-40B4-BE49-F238E27FC236}">
                  <a16:creationId xmlns:a16="http://schemas.microsoft.com/office/drawing/2014/main" id="{9808457F-D28B-78D8-33FC-D16B543D6C3A}"/>
                </a:ext>
              </a:extLst>
            </p:cNvPr>
            <p:cNvSpPr/>
            <p:nvPr userDrawn="1"/>
          </p:nvSpPr>
          <p:spPr>
            <a:xfrm flipH="1">
              <a:off x="2275560" y="143053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7" name="楕円 86">
              <a:extLst>
                <a:ext uri="{FF2B5EF4-FFF2-40B4-BE49-F238E27FC236}">
                  <a16:creationId xmlns:a16="http://schemas.microsoft.com/office/drawing/2014/main" id="{2103C7E4-CC8D-D60A-221F-CE83E308B618}"/>
                </a:ext>
              </a:extLst>
            </p:cNvPr>
            <p:cNvSpPr/>
            <p:nvPr userDrawn="1"/>
          </p:nvSpPr>
          <p:spPr>
            <a:xfrm flipH="1">
              <a:off x="2820242" y="425705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8" name="楕円 87">
              <a:extLst>
                <a:ext uri="{FF2B5EF4-FFF2-40B4-BE49-F238E27FC236}">
                  <a16:creationId xmlns:a16="http://schemas.microsoft.com/office/drawing/2014/main" id="{539905AA-B2F9-9617-D80F-C88E3D2751F0}"/>
                </a:ext>
              </a:extLst>
            </p:cNvPr>
            <p:cNvSpPr/>
            <p:nvPr userDrawn="1"/>
          </p:nvSpPr>
          <p:spPr>
            <a:xfrm flipH="1">
              <a:off x="877142" y="498603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9" name="楕円 88">
              <a:extLst>
                <a:ext uri="{FF2B5EF4-FFF2-40B4-BE49-F238E27FC236}">
                  <a16:creationId xmlns:a16="http://schemas.microsoft.com/office/drawing/2014/main" id="{17C4032B-5EED-1782-636C-5F9C664F4DA0}"/>
                </a:ext>
              </a:extLst>
            </p:cNvPr>
            <p:cNvSpPr/>
            <p:nvPr userDrawn="1"/>
          </p:nvSpPr>
          <p:spPr>
            <a:xfrm flipH="1">
              <a:off x="1093042" y="5869954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0" name="楕円 89">
              <a:extLst>
                <a:ext uri="{FF2B5EF4-FFF2-40B4-BE49-F238E27FC236}">
                  <a16:creationId xmlns:a16="http://schemas.microsoft.com/office/drawing/2014/main" id="{93B803FE-3220-4AF7-EBFC-DFB27C7E6217}"/>
                </a:ext>
              </a:extLst>
            </p:cNvPr>
            <p:cNvSpPr/>
            <p:nvPr userDrawn="1"/>
          </p:nvSpPr>
          <p:spPr>
            <a:xfrm flipH="1">
              <a:off x="3396442" y="602603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1" name="楕円 90">
              <a:extLst>
                <a:ext uri="{FF2B5EF4-FFF2-40B4-BE49-F238E27FC236}">
                  <a16:creationId xmlns:a16="http://schemas.microsoft.com/office/drawing/2014/main" id="{1217D3B4-1D99-35AC-531C-17BCE072636C}"/>
                </a:ext>
              </a:extLst>
            </p:cNvPr>
            <p:cNvSpPr/>
            <p:nvPr userDrawn="1"/>
          </p:nvSpPr>
          <p:spPr>
            <a:xfrm flipH="1">
              <a:off x="4615642" y="5393575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2" name="楕円 91">
              <a:extLst>
                <a:ext uri="{FF2B5EF4-FFF2-40B4-BE49-F238E27FC236}">
                  <a16:creationId xmlns:a16="http://schemas.microsoft.com/office/drawing/2014/main" id="{D9F63D42-B408-EA66-DFF2-C810C8216136}"/>
                </a:ext>
              </a:extLst>
            </p:cNvPr>
            <p:cNvSpPr/>
            <p:nvPr userDrawn="1"/>
          </p:nvSpPr>
          <p:spPr>
            <a:xfrm>
              <a:off x="2559776" y="678803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3" name="楕円 92">
              <a:extLst>
                <a:ext uri="{FF2B5EF4-FFF2-40B4-BE49-F238E27FC236}">
                  <a16:creationId xmlns:a16="http://schemas.microsoft.com/office/drawing/2014/main" id="{8003B421-DC3B-CA2D-B575-A77AA187A7E0}"/>
                </a:ext>
              </a:extLst>
            </p:cNvPr>
            <p:cNvSpPr/>
            <p:nvPr userDrawn="1"/>
          </p:nvSpPr>
          <p:spPr>
            <a:xfrm>
              <a:off x="6441528" y="5895802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4" name="楕円 93">
              <a:extLst>
                <a:ext uri="{FF2B5EF4-FFF2-40B4-BE49-F238E27FC236}">
                  <a16:creationId xmlns:a16="http://schemas.microsoft.com/office/drawing/2014/main" id="{2AA96D7C-D79D-B6DB-B566-B3C950DEE411}"/>
                </a:ext>
              </a:extLst>
            </p:cNvPr>
            <p:cNvSpPr/>
            <p:nvPr userDrawn="1"/>
          </p:nvSpPr>
          <p:spPr>
            <a:xfrm>
              <a:off x="855436" y="213221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5" name="楕円 94">
              <a:extLst>
                <a:ext uri="{FF2B5EF4-FFF2-40B4-BE49-F238E27FC236}">
                  <a16:creationId xmlns:a16="http://schemas.microsoft.com/office/drawing/2014/main" id="{CC64AFE5-9233-8ECB-74C4-F037A66BB8AA}"/>
                </a:ext>
              </a:extLst>
            </p:cNvPr>
            <p:cNvSpPr/>
            <p:nvPr userDrawn="1"/>
          </p:nvSpPr>
          <p:spPr>
            <a:xfrm>
              <a:off x="1724116" y="70727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6" name="楕円 95">
              <a:extLst>
                <a:ext uri="{FF2B5EF4-FFF2-40B4-BE49-F238E27FC236}">
                  <a16:creationId xmlns:a16="http://schemas.microsoft.com/office/drawing/2014/main" id="{A48DF2B1-7166-952F-A435-60C7C6152466}"/>
                </a:ext>
              </a:extLst>
            </p:cNvPr>
            <p:cNvSpPr/>
            <p:nvPr userDrawn="1"/>
          </p:nvSpPr>
          <p:spPr>
            <a:xfrm>
              <a:off x="5304824" y="1135664"/>
              <a:ext cx="260466" cy="260466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  <a:alpha val="3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7" name="楕円 96">
              <a:extLst>
                <a:ext uri="{FF2B5EF4-FFF2-40B4-BE49-F238E27FC236}">
                  <a16:creationId xmlns:a16="http://schemas.microsoft.com/office/drawing/2014/main" id="{D14C97B5-0549-A2A8-2D1F-C8413FB2A80F}"/>
                </a:ext>
              </a:extLst>
            </p:cNvPr>
            <p:cNvSpPr/>
            <p:nvPr userDrawn="1"/>
          </p:nvSpPr>
          <p:spPr>
            <a:xfrm flipH="1">
              <a:off x="4854402" y="6740929"/>
              <a:ext cx="45720" cy="45720"/>
            </a:xfrm>
            <a:prstGeom prst="ellipse">
              <a:avLst/>
            </a:prstGeom>
            <a:solidFill>
              <a:srgbClr val="43CEFF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5BFFE17-DADA-B67D-5E3B-29434310E2A2}"/>
              </a:ext>
            </a:extLst>
          </p:cNvPr>
          <p:cNvSpPr/>
          <p:nvPr userDrawn="1"/>
        </p:nvSpPr>
        <p:spPr>
          <a:xfrm>
            <a:off x="0" y="-1"/>
            <a:ext cx="7559675" cy="10691813"/>
          </a:xfrm>
          <a:prstGeom prst="rect">
            <a:avLst/>
          </a:prstGeom>
          <a:gradFill>
            <a:gsLst>
              <a:gs pos="68000">
                <a:schemeClr val="bg1"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20000">
                <a:schemeClr val="bg1">
                  <a:alpha val="6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正方形/長方形 98">
            <a:extLst>
              <a:ext uri="{FF2B5EF4-FFF2-40B4-BE49-F238E27FC236}">
                <a16:creationId xmlns:a16="http://schemas.microsoft.com/office/drawing/2014/main" id="{08D37F2D-E032-2220-7CF9-81E8D5643EC0}"/>
              </a:ext>
            </a:extLst>
          </p:cNvPr>
          <p:cNvSpPr/>
          <p:nvPr/>
        </p:nvSpPr>
        <p:spPr>
          <a:xfrm>
            <a:off x="1338536" y="250145"/>
            <a:ext cx="1932347" cy="360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合同セミナー </a:t>
            </a:r>
          </a:p>
        </p:txBody>
      </p:sp>
      <p:sp>
        <p:nvSpPr>
          <p:cNvPr id="100" name="正方形/長方形 99">
            <a:extLst>
              <a:ext uri="{FF2B5EF4-FFF2-40B4-BE49-F238E27FC236}">
                <a16:creationId xmlns:a16="http://schemas.microsoft.com/office/drawing/2014/main" id="{652334D0-8683-F6E2-834D-FDAC7DB316AB}"/>
              </a:ext>
            </a:extLst>
          </p:cNvPr>
          <p:cNvSpPr/>
          <p:nvPr/>
        </p:nvSpPr>
        <p:spPr>
          <a:xfrm>
            <a:off x="3406347" y="256459"/>
            <a:ext cx="1932347" cy="360000"/>
          </a:xfrm>
          <a:prstGeom prst="rect">
            <a:avLst/>
          </a:prstGeom>
          <a:solidFill>
            <a:srgbClr val="E6001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2200"/>
              </a:lnSpc>
              <a:spcAft>
                <a:spcPts val="1800"/>
              </a:spcAft>
            </a:pPr>
            <a:r>
              <a: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参加無料</a:t>
            </a:r>
          </a:p>
        </p:txBody>
      </p: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011BD473-89EE-6C98-A88F-F730A6D56CB8}"/>
              </a:ext>
            </a:extLst>
          </p:cNvPr>
          <p:cNvSpPr/>
          <p:nvPr/>
        </p:nvSpPr>
        <p:spPr>
          <a:xfrm>
            <a:off x="9441268" y="992902"/>
            <a:ext cx="378562" cy="2352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dist"/>
            <a:r>
              <a:rPr kumimoji="1" lang="ja-JP" altLang="en-US" sz="1400" dirty="0">
                <a:solidFill>
                  <a:schemeClr val="tx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現地</a:t>
            </a:r>
          </a:p>
        </p:txBody>
      </p:sp>
      <p:pic>
        <p:nvPicPr>
          <p:cNvPr id="102" name="グラフィックス 101" descr="教師">
            <a:extLst>
              <a:ext uri="{FF2B5EF4-FFF2-40B4-BE49-F238E27FC236}">
                <a16:creationId xmlns:a16="http://schemas.microsoft.com/office/drawing/2014/main" id="{1EEA251A-FD3F-8FC2-E422-4AEF75A50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90434" y="958944"/>
            <a:ext cx="320944" cy="320944"/>
          </a:xfrm>
          <a:prstGeom prst="rect">
            <a:avLst/>
          </a:prstGeom>
        </p:spPr>
      </p:pic>
      <p:sp>
        <p:nvSpPr>
          <p:cNvPr id="4" name="フリーフォーム: 図形 3">
            <a:extLst>
              <a:ext uri="{FF2B5EF4-FFF2-40B4-BE49-F238E27FC236}">
                <a16:creationId xmlns:a16="http://schemas.microsoft.com/office/drawing/2014/main" id="{3D60D797-17AC-C55C-9ED9-5753F2D3384A}"/>
              </a:ext>
            </a:extLst>
          </p:cNvPr>
          <p:cNvSpPr/>
          <p:nvPr userDrawn="1"/>
        </p:nvSpPr>
        <p:spPr>
          <a:xfrm rot="21274327">
            <a:off x="-6079247" y="4184075"/>
            <a:ext cx="4946073" cy="846395"/>
          </a:xfrm>
          <a:custGeom>
            <a:avLst/>
            <a:gdLst>
              <a:gd name="connsiteX0" fmla="*/ 0 w 4946073"/>
              <a:gd name="connsiteY0" fmla="*/ 0 h 3186546"/>
              <a:gd name="connsiteX1" fmla="*/ 4946073 w 4946073"/>
              <a:gd name="connsiteY1" fmla="*/ 124691 h 3186546"/>
              <a:gd name="connsiteX2" fmla="*/ 4862946 w 4946073"/>
              <a:gd name="connsiteY2" fmla="*/ 2881746 h 3186546"/>
              <a:gd name="connsiteX3" fmla="*/ 609600 w 4946073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073" h="3186546">
                <a:moveTo>
                  <a:pt x="0" y="0"/>
                </a:moveTo>
                <a:lnTo>
                  <a:pt x="4946073" y="124691"/>
                </a:lnTo>
                <a:lnTo>
                  <a:pt x="4862946" y="2881746"/>
                </a:lnTo>
                <a:lnTo>
                  <a:pt x="609600" y="3186546"/>
                </a:lnTo>
              </a:path>
            </a:pathLst>
          </a:custGeom>
          <a:solidFill>
            <a:srgbClr val="00B0F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B6A2C603-15E1-3F35-ACB2-051D301D604E}"/>
              </a:ext>
            </a:extLst>
          </p:cNvPr>
          <p:cNvSpPr/>
          <p:nvPr userDrawn="1"/>
        </p:nvSpPr>
        <p:spPr>
          <a:xfrm rot="294464">
            <a:off x="-6079247" y="4945237"/>
            <a:ext cx="4946073" cy="846395"/>
          </a:xfrm>
          <a:custGeom>
            <a:avLst/>
            <a:gdLst>
              <a:gd name="connsiteX0" fmla="*/ 0 w 4946073"/>
              <a:gd name="connsiteY0" fmla="*/ 0 h 3186546"/>
              <a:gd name="connsiteX1" fmla="*/ 4946073 w 4946073"/>
              <a:gd name="connsiteY1" fmla="*/ 124691 h 3186546"/>
              <a:gd name="connsiteX2" fmla="*/ 4862946 w 4946073"/>
              <a:gd name="connsiteY2" fmla="*/ 2881746 h 3186546"/>
              <a:gd name="connsiteX3" fmla="*/ 609600 w 4946073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073" h="3186546">
                <a:moveTo>
                  <a:pt x="0" y="0"/>
                </a:moveTo>
                <a:lnTo>
                  <a:pt x="4946073" y="124691"/>
                </a:lnTo>
                <a:lnTo>
                  <a:pt x="4862946" y="2881746"/>
                </a:lnTo>
                <a:lnTo>
                  <a:pt x="609600" y="3186546"/>
                </a:lnTo>
              </a:path>
            </a:pathLst>
          </a:custGeom>
          <a:solidFill>
            <a:srgbClr val="00B0F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4" name="フリーフォーム: 図形 73">
            <a:extLst>
              <a:ext uri="{FF2B5EF4-FFF2-40B4-BE49-F238E27FC236}">
                <a16:creationId xmlns:a16="http://schemas.microsoft.com/office/drawing/2014/main" id="{A3437A19-DB0F-B8B5-166F-9CC252C5573E}"/>
              </a:ext>
            </a:extLst>
          </p:cNvPr>
          <p:cNvSpPr/>
          <p:nvPr userDrawn="1"/>
        </p:nvSpPr>
        <p:spPr>
          <a:xfrm rot="20967280">
            <a:off x="-6042305" y="5760264"/>
            <a:ext cx="4946073" cy="1250109"/>
          </a:xfrm>
          <a:custGeom>
            <a:avLst/>
            <a:gdLst>
              <a:gd name="connsiteX0" fmla="*/ 0 w 4946073"/>
              <a:gd name="connsiteY0" fmla="*/ 0 h 3186546"/>
              <a:gd name="connsiteX1" fmla="*/ 4946073 w 4946073"/>
              <a:gd name="connsiteY1" fmla="*/ 124691 h 3186546"/>
              <a:gd name="connsiteX2" fmla="*/ 4862946 w 4946073"/>
              <a:gd name="connsiteY2" fmla="*/ 2881746 h 3186546"/>
              <a:gd name="connsiteX3" fmla="*/ 609600 w 4946073"/>
              <a:gd name="connsiteY3" fmla="*/ 3186546 h 3186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46073" h="3186546">
                <a:moveTo>
                  <a:pt x="0" y="0"/>
                </a:moveTo>
                <a:lnTo>
                  <a:pt x="4946073" y="124691"/>
                </a:lnTo>
                <a:lnTo>
                  <a:pt x="4862946" y="2881746"/>
                </a:lnTo>
                <a:lnTo>
                  <a:pt x="609600" y="3186546"/>
                </a:lnTo>
              </a:path>
            </a:pathLst>
          </a:custGeom>
          <a:solidFill>
            <a:srgbClr val="00B0F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角丸四角形 12">
            <a:extLst>
              <a:ext uri="{FF2B5EF4-FFF2-40B4-BE49-F238E27FC236}">
                <a16:creationId xmlns:a16="http://schemas.microsoft.com/office/drawing/2014/main" id="{0D31ED20-ADB7-87EA-B4CA-8E88A854B8B4}"/>
              </a:ext>
            </a:extLst>
          </p:cNvPr>
          <p:cNvSpPr/>
          <p:nvPr userDrawn="1"/>
        </p:nvSpPr>
        <p:spPr>
          <a:xfrm>
            <a:off x="1195447" y="11411"/>
            <a:ext cx="2203280" cy="279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900" b="0" spc="-100" dirty="0">
                <a:solidFill>
                  <a:srgbClr val="FF66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生産性向上研究会</a:t>
            </a:r>
            <a:r>
              <a:rPr lang="ja-JP" altLang="en-US" sz="900" b="0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＆新ビジネスチャレンジ事業</a:t>
            </a:r>
          </a:p>
        </p:txBody>
      </p:sp>
    </p:spTree>
    <p:extLst>
      <p:ext uri="{BB962C8B-B14F-4D97-AF65-F5344CB8AC3E}">
        <p14:creationId xmlns:p14="http://schemas.microsoft.com/office/powerpoint/2010/main" val="4233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67650B5D-9968-4350-98B5-B39C969226AB}" type="datetimeFigureOut">
              <a:rPr kumimoji="1" lang="ja-JP" altLang="en-US" smtClean="0"/>
              <a:t>2026/4/24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/>
          <a:lstStyle/>
          <a:p>
            <a:fld id="{DFD2AB5D-0012-4961-B620-BEB7144960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433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665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38DA4AAA-823C-8D51-195D-D9438FBBB9E1}"/>
              </a:ext>
            </a:extLst>
          </p:cNvPr>
          <p:cNvSpPr/>
          <p:nvPr userDrawn="1"/>
        </p:nvSpPr>
        <p:spPr>
          <a:xfrm>
            <a:off x="0" y="0"/>
            <a:ext cx="7559675" cy="5086570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24000">
                <a:srgbClr val="F8EBFF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87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2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72" r:id="rId5"/>
    <p:sldLayoutId id="2147483673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7A39FEC-D018-FBAF-BA8C-E4FD291477A5}"/>
              </a:ext>
            </a:extLst>
          </p:cNvPr>
          <p:cNvSpPr txBox="1"/>
          <p:nvPr/>
        </p:nvSpPr>
        <p:spPr>
          <a:xfrm>
            <a:off x="210509" y="3832598"/>
            <a:ext cx="7084511" cy="391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セミナー申込書（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Fax</a:t>
            </a:r>
            <a:r>
              <a:rPr lang="ja-JP" altLang="en-US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用）：</a:t>
            </a:r>
            <a:r>
              <a:rPr lang="en-US" altLang="ja-JP" sz="1943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029-293-8029</a:t>
            </a:r>
          </a:p>
        </p:txBody>
      </p:sp>
      <p:sp>
        <p:nvSpPr>
          <p:cNvPr id="26" name="Text Box 14">
            <a:extLst>
              <a:ext uri="{FF2B5EF4-FFF2-40B4-BE49-F238E27FC236}">
                <a16:creationId xmlns:a16="http://schemas.microsoft.com/office/drawing/2014/main" id="{5E43E6C6-BB0D-52FA-C6D2-59BB3C187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25" y="9305030"/>
            <a:ext cx="7402024" cy="852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【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申込み・お問合せ先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】</a:t>
            </a: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茨城県産業技術イノベーションセンター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IT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・マテリアルグループ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TEL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：０２９－２９３－８５７５（直）　</a:t>
            </a:r>
            <a:r>
              <a:rPr lang="en-US" altLang="ja-JP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FAX</a:t>
            </a: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：０２９－２９３－８０２９</a:t>
            </a:r>
            <a:endParaRPr lang="en-US" altLang="ja-JP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  <a:p>
            <a:pPr algn="just" eaLnBrk="1" hangingPunct="1">
              <a:lnSpc>
                <a:spcPts val="1469"/>
              </a:lnSpc>
              <a:spcBef>
                <a:spcPct val="0"/>
              </a:spcBef>
              <a:buNone/>
            </a:pPr>
            <a:r>
              <a:rPr lang="ja-JP" altLang="en-US" sz="1077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　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ホームページ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https://www.itic.pref.ibaraki.jp/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Mail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：</a:t>
            </a:r>
            <a:r>
              <a:rPr lang="en-US" altLang="ja-JP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it_material2@itic.pref.ibaraki.jp</a:t>
            </a:r>
            <a:r>
              <a:rPr lang="ja-JP" altLang="en-US" sz="1000" dirty="0">
                <a:latin typeface="游ゴシック" panose="020B0400000000000000" pitchFamily="50" charset="-128"/>
                <a:ea typeface="游ゴシック" panose="020B0400000000000000" pitchFamily="50" charset="-128"/>
                <a:cs typeface="メイリオ" panose="020B0604030504040204" pitchFamily="50" charset="-128"/>
              </a:rPr>
              <a:t>　担当：西本、青木</a:t>
            </a:r>
            <a:endParaRPr lang="ja-JP" altLang="en-US" sz="1077" dirty="0">
              <a:latin typeface="游ゴシック" panose="020B0400000000000000" pitchFamily="50" charset="-128"/>
              <a:ea typeface="游ゴシック" panose="020B0400000000000000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C381CB07-F634-15FF-20C0-38A5E5795BFC}"/>
              </a:ext>
            </a:extLst>
          </p:cNvPr>
          <p:cNvCxnSpPr>
            <a:cxnSpLocks/>
          </p:cNvCxnSpPr>
          <p:nvPr/>
        </p:nvCxnSpPr>
        <p:spPr>
          <a:xfrm>
            <a:off x="210509" y="9276002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782C08E-0625-E4BD-F318-143700DD8C8B}"/>
              </a:ext>
            </a:extLst>
          </p:cNvPr>
          <p:cNvSpPr txBox="1"/>
          <p:nvPr/>
        </p:nvSpPr>
        <p:spPr>
          <a:xfrm>
            <a:off x="363339" y="2164185"/>
            <a:ext cx="5474715" cy="65139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下記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URL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または</a:t>
            </a:r>
            <a:r>
              <a:rPr lang="en-US" altLang="ja-JP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37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コードからお申込みください。</a:t>
            </a:r>
            <a:endParaRPr lang="en-US" altLang="ja-JP" sz="137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en-US" altLang="ja-JP" sz="1100" b="1" dirty="0">
                <a:latin typeface="游ゴシック" panose="020B0400000000000000" pitchFamily="50" charset="-128"/>
              </a:rPr>
              <a:t>https://apply.e-tumo.jp/pref-ibaraki-u/offer/offerList_detail?tempSeq=87834</a:t>
            </a:r>
            <a:endParaRPr lang="en-US" altLang="ja-JP" sz="11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9B511118-51F5-1D5D-FFF8-49F1272C5C72}"/>
              </a:ext>
            </a:extLst>
          </p:cNvPr>
          <p:cNvSpPr txBox="1"/>
          <p:nvPr/>
        </p:nvSpPr>
        <p:spPr>
          <a:xfrm>
            <a:off x="4509253" y="3315064"/>
            <a:ext cx="1442831" cy="273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申込先</a:t>
            </a:r>
            <a:r>
              <a:rPr lang="en-US" altLang="ja-JP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174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  <a:endParaRPr lang="ja-JP" altLang="en-US" sz="1566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B6767D86-E9BE-3764-67BE-DC2A68A15191}"/>
              </a:ext>
            </a:extLst>
          </p:cNvPr>
          <p:cNvCxnSpPr>
            <a:cxnSpLocks/>
          </p:cNvCxnSpPr>
          <p:nvPr/>
        </p:nvCxnSpPr>
        <p:spPr>
          <a:xfrm>
            <a:off x="210509" y="3722522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B6810DDB-4009-657B-E865-1B6F4C25E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1063" y="931615"/>
            <a:ext cx="4776107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ja-JP" altLang="en-US" sz="36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体感するＡＩ</a:t>
            </a:r>
          </a:p>
        </p:txBody>
      </p: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1CDBA663-4D4A-788A-06D3-DC0B2004D70B}"/>
              </a:ext>
            </a:extLst>
          </p:cNvPr>
          <p:cNvCxnSpPr>
            <a:cxnSpLocks/>
          </p:cNvCxnSpPr>
          <p:nvPr/>
        </p:nvCxnSpPr>
        <p:spPr>
          <a:xfrm>
            <a:off x="210509" y="1546269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EAB00AC-1297-CF3B-6B4D-ACA8278FB63F}"/>
              </a:ext>
            </a:extLst>
          </p:cNvPr>
          <p:cNvSpPr txBox="1"/>
          <p:nvPr/>
        </p:nvSpPr>
        <p:spPr>
          <a:xfrm>
            <a:off x="210714" y="418162"/>
            <a:ext cx="1001359" cy="1001359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altLang="ja-JP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5/27</a:t>
            </a: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（水）</a:t>
            </a:r>
            <a:endParaRPr lang="en-US" altLang="ja-JP" sz="1762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開催</a:t>
            </a:r>
          </a:p>
        </p:txBody>
      </p:sp>
      <p:cxnSp>
        <p:nvCxnSpPr>
          <p:cNvPr id="41" name="直線コネクタ 40">
            <a:extLst>
              <a:ext uri="{FF2B5EF4-FFF2-40B4-BE49-F238E27FC236}">
                <a16:creationId xmlns:a16="http://schemas.microsoft.com/office/drawing/2014/main" id="{C5450931-BB97-FF9C-91EA-A924C26DBC08}"/>
              </a:ext>
            </a:extLst>
          </p:cNvPr>
          <p:cNvCxnSpPr>
            <a:cxnSpLocks/>
          </p:cNvCxnSpPr>
          <p:nvPr/>
        </p:nvCxnSpPr>
        <p:spPr>
          <a:xfrm>
            <a:off x="210509" y="270516"/>
            <a:ext cx="70845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771FBD79-5E1E-2CB7-4C17-E97AC115ECA8}"/>
              </a:ext>
            </a:extLst>
          </p:cNvPr>
          <p:cNvSpPr txBox="1"/>
          <p:nvPr/>
        </p:nvSpPr>
        <p:spPr>
          <a:xfrm>
            <a:off x="373917" y="1679375"/>
            <a:ext cx="6811842" cy="363497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 anchor="ctr" anchorCtr="0">
            <a:spAutoFit/>
          </a:bodyPr>
          <a:lstStyle/>
          <a:p>
            <a:pPr algn="ctr"/>
            <a:r>
              <a:rPr lang="ja-JP" altLang="en-US" sz="1762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申込フォームまたはＦＡＸからお申込みください。</a:t>
            </a:r>
            <a:endParaRPr lang="en-US" altLang="ja-JP" sz="1762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3CAC169-DD83-297F-F10D-361A694E3DE7}"/>
              </a:ext>
            </a:extLst>
          </p:cNvPr>
          <p:cNvSpPr txBox="1"/>
          <p:nvPr/>
        </p:nvSpPr>
        <p:spPr>
          <a:xfrm>
            <a:off x="1193645" y="4987393"/>
            <a:ext cx="378117" cy="43256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371" b="1" dirty="0">
                <a:solidFill>
                  <a:schemeClr val="bg1">
                    <a:lumMod val="8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○</a:t>
            </a:r>
            <a:endParaRPr lang="en-US" altLang="ja-JP" sz="1371" b="1" dirty="0">
              <a:solidFill>
                <a:schemeClr val="bg1">
                  <a:lumMod val="8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2" name="表 51">
            <a:extLst>
              <a:ext uri="{FF2B5EF4-FFF2-40B4-BE49-F238E27FC236}">
                <a16:creationId xmlns:a16="http://schemas.microsoft.com/office/drawing/2014/main" id="{3307C33A-CFCB-D20D-34ED-B8C8965BD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21530"/>
              </p:ext>
            </p:extLst>
          </p:nvPr>
        </p:nvGraphicFramePr>
        <p:xfrm>
          <a:off x="219906" y="5028639"/>
          <a:ext cx="7075114" cy="34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0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2254">
                  <a:extLst>
                    <a:ext uri="{9D8B030D-6E8A-4147-A177-3AD203B41FA5}">
                      <a16:colId xmlns:a16="http://schemas.microsoft.com/office/drawing/2014/main" val="1037407083"/>
                    </a:ext>
                  </a:extLst>
                </a:gridCol>
              </a:tblGrid>
              <a:tr h="3226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会社名　団体名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22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住所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675">
                <a:tc rowSpan="5">
                  <a:txBody>
                    <a:bodyPr/>
                    <a:lstStyle/>
                    <a:p>
                      <a:pPr algn="ctr"/>
                      <a:r>
                        <a:rPr kumimoji="1" lang="ja-JP" altLang="en-US" sz="1400" b="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ご参加者</a:t>
                      </a: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役職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氏名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5969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591603"/>
                  </a:ext>
                </a:extLst>
              </a:tr>
              <a:tr h="870832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dirty="0">
                        <a:solidFill>
                          <a:sysClr val="windowText" lastClr="000000"/>
                        </a:solidFill>
                        <a:latin typeface="HGS創英角ｺﾞｼｯｸUB" panose="020B0900000000000000" pitchFamily="50" charset="-128"/>
                        <a:ea typeface="HGS創英角ｺﾞｼｯｸUB" panose="020B0900000000000000" pitchFamily="50" charset="-128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電話</a:t>
                      </a:r>
                      <a:endParaRPr kumimoji="1" lang="en-US" altLang="ja-JP" sz="100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400" b="0" dirty="0">
                        <a:solidFill>
                          <a:sysClr val="windowText" lastClr="00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89514" marR="89514" marT="44758" marB="44758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00" dirty="0">
                          <a:solidFill>
                            <a:sysClr val="windowText" lastClr="00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電子メール</a:t>
                      </a:r>
                    </a:p>
                  </a:txBody>
                  <a:tcPr marL="89514" marR="89514" marT="44758" marB="44758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574112"/>
                  </a:ext>
                </a:extLst>
              </a:tr>
            </a:tbl>
          </a:graphicData>
        </a:graphic>
      </p:graphicFrame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C41A86D1-F14D-3A81-87B4-B1430B9CE3C2}"/>
              </a:ext>
            </a:extLst>
          </p:cNvPr>
          <p:cNvSpPr txBox="1"/>
          <p:nvPr/>
        </p:nvSpPr>
        <p:spPr>
          <a:xfrm>
            <a:off x="1836832" y="5068557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628D7D7F-C216-44E3-163B-464D28EC1C30}"/>
              </a:ext>
            </a:extLst>
          </p:cNvPr>
          <p:cNvSpPr txBox="1"/>
          <p:nvPr/>
        </p:nvSpPr>
        <p:spPr>
          <a:xfrm>
            <a:off x="1836832" y="5384363"/>
            <a:ext cx="5083002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7359F188-4588-EC78-A257-48FE62C2BE0A}"/>
              </a:ext>
            </a:extLst>
          </p:cNvPr>
          <p:cNvSpPr txBox="1"/>
          <p:nvPr/>
        </p:nvSpPr>
        <p:spPr>
          <a:xfrm>
            <a:off x="1836833" y="5721988"/>
            <a:ext cx="2188986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BF4B446E-767D-2A03-73FF-E7F833570719}"/>
              </a:ext>
            </a:extLst>
          </p:cNvPr>
          <p:cNvSpPr txBox="1"/>
          <p:nvPr/>
        </p:nvSpPr>
        <p:spPr>
          <a:xfrm>
            <a:off x="4834607" y="5721988"/>
            <a:ext cx="2085227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28BC3F9-7CCF-5A8E-30D9-57EBF709BB67}"/>
              </a:ext>
            </a:extLst>
          </p:cNvPr>
          <p:cNvSpPr txBox="1"/>
          <p:nvPr/>
        </p:nvSpPr>
        <p:spPr>
          <a:xfrm>
            <a:off x="2225433" y="7782843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A1974669-23A8-C68E-BE6E-C517611713E2}"/>
              </a:ext>
            </a:extLst>
          </p:cNvPr>
          <p:cNvSpPr txBox="1"/>
          <p:nvPr/>
        </p:nvSpPr>
        <p:spPr>
          <a:xfrm>
            <a:off x="2225434" y="8161011"/>
            <a:ext cx="4727949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044" name="テキスト ボックス 1043">
            <a:extLst>
              <a:ext uri="{FF2B5EF4-FFF2-40B4-BE49-F238E27FC236}">
                <a16:creationId xmlns:a16="http://schemas.microsoft.com/office/drawing/2014/main" id="{87C694CC-8748-E94D-BAD0-1A0F2A027667}"/>
              </a:ext>
            </a:extLst>
          </p:cNvPr>
          <p:cNvSpPr txBox="1"/>
          <p:nvPr/>
        </p:nvSpPr>
        <p:spPr>
          <a:xfrm>
            <a:off x="210509" y="4156962"/>
            <a:ext cx="7084511" cy="324833"/>
          </a:xfrm>
          <a:prstGeom prst="rect">
            <a:avLst/>
          </a:prstGeom>
          <a:solidFill>
            <a:schemeClr val="bg1">
              <a:alpha val="70000"/>
            </a:schemeClr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11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下表にご記入のうえ、ご送信ください</a:t>
            </a:r>
            <a:r>
              <a:rPr lang="ja-JP" altLang="en-US" sz="1511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sz="1511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0BFEEA-A57E-0DE7-8898-8DF3E097E718}"/>
              </a:ext>
            </a:extLst>
          </p:cNvPr>
          <p:cNvSpPr txBox="1"/>
          <p:nvPr/>
        </p:nvSpPr>
        <p:spPr>
          <a:xfrm>
            <a:off x="6288326" y="418162"/>
            <a:ext cx="1001359" cy="100135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 anchorCtr="1">
            <a:noAutofit/>
          </a:bodyPr>
          <a:lstStyle/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参加費</a:t>
            </a:r>
            <a:endParaRPr lang="en-US" altLang="ja-JP" sz="1762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1762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無料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F8B2FDF7-7E62-B341-FD42-F3D4CDCD4079}"/>
              </a:ext>
            </a:extLst>
          </p:cNvPr>
          <p:cNvSpPr txBox="1"/>
          <p:nvPr/>
        </p:nvSpPr>
        <p:spPr>
          <a:xfrm>
            <a:off x="2536315" y="6139939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1B0A403B-CC3A-8915-576B-C79C4BC95AC2}"/>
              </a:ext>
            </a:extLst>
          </p:cNvPr>
          <p:cNvSpPr txBox="1"/>
          <p:nvPr/>
        </p:nvSpPr>
        <p:spPr>
          <a:xfrm>
            <a:off x="5016381" y="6158600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A99D418-E728-8792-91C6-D3FE01C89B04}"/>
              </a:ext>
            </a:extLst>
          </p:cNvPr>
          <p:cNvSpPr/>
          <p:nvPr/>
        </p:nvSpPr>
        <p:spPr>
          <a:xfrm>
            <a:off x="5023361" y="9058612"/>
            <a:ext cx="2375660" cy="221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申込締切　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2026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年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月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日（月）</a:t>
            </a:r>
            <a:r>
              <a:rPr lang="en-US" altLang="ja-JP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17</a:t>
            </a: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F53E78D-163C-217F-AE88-E546CA15C52F}"/>
              </a:ext>
            </a:extLst>
          </p:cNvPr>
          <p:cNvSpPr txBox="1"/>
          <p:nvPr/>
        </p:nvSpPr>
        <p:spPr>
          <a:xfrm>
            <a:off x="2786297" y="6159098"/>
            <a:ext cx="193514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午前の部　生成ＡＩ（現地）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5FC988-3A79-94F0-8180-2EEC389B336B}"/>
              </a:ext>
            </a:extLst>
          </p:cNvPr>
          <p:cNvSpPr txBox="1"/>
          <p:nvPr/>
        </p:nvSpPr>
        <p:spPr>
          <a:xfrm>
            <a:off x="1364126" y="6196853"/>
            <a:ext cx="11272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ご参加のものに</a:t>
            </a:r>
            <a:endParaRPr kumimoji="1" lang="en-US" altLang="ja-JP" sz="1050" dirty="0"/>
          </a:p>
          <a:p>
            <a:r>
              <a:rPr kumimoji="1" lang="ja-JP" altLang="en-US" sz="1050" dirty="0"/>
              <a:t>✓印を願います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DC04599-F49C-2E1F-6584-63D0C6C03740}"/>
              </a:ext>
            </a:extLst>
          </p:cNvPr>
          <p:cNvSpPr txBox="1"/>
          <p:nvPr/>
        </p:nvSpPr>
        <p:spPr>
          <a:xfrm>
            <a:off x="5274655" y="6159098"/>
            <a:ext cx="18004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午後の部　フィジカルＡＩ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270274F-276B-86CB-4F01-DDC1A054D452}"/>
              </a:ext>
            </a:extLst>
          </p:cNvPr>
          <p:cNvSpPr txBox="1"/>
          <p:nvPr/>
        </p:nvSpPr>
        <p:spPr>
          <a:xfrm>
            <a:off x="1364126" y="6949976"/>
            <a:ext cx="582163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50" dirty="0"/>
              <a:t>6</a:t>
            </a:r>
            <a:r>
              <a:rPr kumimoji="1" lang="ja-JP" altLang="en-US" sz="1050" dirty="0"/>
              <a:t>月</a:t>
            </a:r>
            <a:r>
              <a:rPr kumimoji="1" lang="en-US" altLang="ja-JP" sz="1050" dirty="0"/>
              <a:t>17</a:t>
            </a:r>
            <a:r>
              <a:rPr kumimoji="1" lang="ja-JP" altLang="en-US" sz="1050" dirty="0"/>
              <a:t>日アイデアソンのご参加ご希望をお教えください</a:t>
            </a:r>
            <a:endParaRPr kumimoji="1" lang="en-US" altLang="ja-JP" sz="1050" dirty="0"/>
          </a:p>
          <a:p>
            <a:r>
              <a:rPr kumimoji="1" lang="ja-JP" altLang="en-US" sz="1050" b="1" dirty="0"/>
              <a:t>申込は別途になります。ご案内をメールでお送りします。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8209AED-03AC-7657-9414-01C4A979E519}"/>
              </a:ext>
            </a:extLst>
          </p:cNvPr>
          <p:cNvSpPr txBox="1"/>
          <p:nvPr/>
        </p:nvSpPr>
        <p:spPr>
          <a:xfrm>
            <a:off x="2536315" y="7402717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F24540B-9D0D-B6A4-2066-A32D8E8ED0DA}"/>
              </a:ext>
            </a:extLst>
          </p:cNvPr>
          <p:cNvSpPr txBox="1"/>
          <p:nvPr/>
        </p:nvSpPr>
        <p:spPr>
          <a:xfrm>
            <a:off x="4773045" y="7402717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C42CFBF-688D-0EC0-3FF6-265994258733}"/>
              </a:ext>
            </a:extLst>
          </p:cNvPr>
          <p:cNvSpPr txBox="1"/>
          <p:nvPr/>
        </p:nvSpPr>
        <p:spPr>
          <a:xfrm>
            <a:off x="2786297" y="7394501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参加したい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DE7BF8E-676E-0913-3FAA-6CD93888533A}"/>
              </a:ext>
            </a:extLst>
          </p:cNvPr>
          <p:cNvSpPr txBox="1"/>
          <p:nvPr/>
        </p:nvSpPr>
        <p:spPr>
          <a:xfrm>
            <a:off x="5031319" y="7402717"/>
            <a:ext cx="8579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参加しない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4E12EBF-1BEC-37B4-C455-0761E80C4581}"/>
              </a:ext>
            </a:extLst>
          </p:cNvPr>
          <p:cNvSpPr txBox="1"/>
          <p:nvPr/>
        </p:nvSpPr>
        <p:spPr>
          <a:xfrm>
            <a:off x="2536315" y="6456267"/>
            <a:ext cx="250315" cy="25039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endParaRPr lang="ja-JP" altLang="en-US" sz="1027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9E9F1F-03F6-A95A-B433-0502B8B7C74D}"/>
              </a:ext>
            </a:extLst>
          </p:cNvPr>
          <p:cNvSpPr txBox="1"/>
          <p:nvPr/>
        </p:nvSpPr>
        <p:spPr>
          <a:xfrm>
            <a:off x="2786297" y="6456000"/>
            <a:ext cx="19255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50" dirty="0"/>
              <a:t>　　</a:t>
            </a:r>
            <a:r>
              <a:rPr kumimoji="1" lang="en-US" altLang="ja-JP" sz="1050" dirty="0"/>
              <a:t>〃</a:t>
            </a:r>
            <a:r>
              <a:rPr kumimoji="1" lang="ja-JP" altLang="en-US" sz="1050" dirty="0"/>
              <a:t>　　　</a:t>
            </a:r>
            <a:r>
              <a:rPr kumimoji="1" lang="en-US" altLang="ja-JP" sz="1050" dirty="0"/>
              <a:t>〃</a:t>
            </a:r>
            <a:r>
              <a:rPr kumimoji="1" lang="ja-JP" altLang="en-US" sz="1050" dirty="0"/>
              <a:t>　　（</a:t>
            </a:r>
            <a:r>
              <a:rPr kumimoji="1" lang="en-US" altLang="ja-JP" sz="1050" dirty="0"/>
              <a:t>WEB</a:t>
            </a:r>
            <a:r>
              <a:rPr kumimoji="1" lang="ja-JP" altLang="en-US" sz="1050" dirty="0"/>
              <a:t>）</a:t>
            </a:r>
          </a:p>
        </p:txBody>
      </p:sp>
      <p:sp>
        <p:nvSpPr>
          <p:cNvPr id="17" name="角丸四角形 12">
            <a:extLst>
              <a:ext uri="{FF2B5EF4-FFF2-40B4-BE49-F238E27FC236}">
                <a16:creationId xmlns:a16="http://schemas.microsoft.com/office/drawing/2014/main" id="{65E6779D-8F4D-9810-2469-4801C021943E}"/>
              </a:ext>
            </a:extLst>
          </p:cNvPr>
          <p:cNvSpPr/>
          <p:nvPr/>
        </p:nvSpPr>
        <p:spPr>
          <a:xfrm>
            <a:off x="1352222" y="420222"/>
            <a:ext cx="3798898" cy="4241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1100" b="0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生産性向上研究会＆新ビジネスチャレンジ事業</a:t>
            </a:r>
            <a:r>
              <a:rPr lang="ja-JP" altLang="en-US" sz="1100" spc="-1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合同セミナー</a:t>
            </a:r>
          </a:p>
          <a:p>
            <a:pPr algn="ctr"/>
            <a:endParaRPr lang="ja-JP" altLang="en-US" sz="1100" b="0" spc="-1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DA49E5F-3FF0-D7CA-411C-DECF76F78945}"/>
              </a:ext>
            </a:extLst>
          </p:cNvPr>
          <p:cNvSpPr/>
          <p:nvPr/>
        </p:nvSpPr>
        <p:spPr>
          <a:xfrm>
            <a:off x="2415541" y="10271591"/>
            <a:ext cx="4983480" cy="182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>
              <a:lnSpc>
                <a:spcPts val="1200"/>
              </a:lnSpc>
            </a:pPr>
            <a:r>
              <a:rPr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ご記入いただきました個人情報はセンター関連の情報提供以外の目的では使用致しません。</a:t>
            </a:r>
            <a:endParaRPr lang="en-US" altLang="ja-JP" sz="900" b="1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1628CD13-5919-96E7-AA23-5F98E9E6A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3" t="5843"/>
          <a:stretch>
            <a:fillRect/>
          </a:stretch>
        </p:blipFill>
        <p:spPr>
          <a:xfrm>
            <a:off x="5926014" y="2422119"/>
            <a:ext cx="1197812" cy="119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909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4023</TotalTime>
  <Words>232</Words>
  <Application>Microsoft Office PowerPoint</Application>
  <PresentationFormat>ユーザー設定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游ゴシック</vt:lpstr>
      <vt:lpstr>Arial</vt:lpstr>
      <vt:lpstr>BIZ UDP明朝 Medium</vt:lpstr>
      <vt:lpstr>HGP創英角ｺﾞｼｯｸUB</vt:lpstr>
      <vt:lpstr>Arial Black</vt:lpstr>
      <vt:lpstr>メイリオ</vt:lpstr>
      <vt:lpstr>BIZ UDPゴシック</vt:lpstr>
      <vt:lpstr>Meiryo UI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2026-05-27セミナー</dc:title>
  <dc:subject>2026-05-27セミナー</dc:subject>
  <dc:creator>茨城県産業技術イノベーションセンター</dc:creator>
  <cp:keywords>2026-05-27セミナー</cp:keywords>
  <cp:lastModifiedBy>R1OPTIPLEX-08</cp:lastModifiedBy>
  <cp:revision>126</cp:revision>
  <cp:lastPrinted>2026-04-23T04:21:35Z</cp:lastPrinted>
  <dcterms:created xsi:type="dcterms:W3CDTF">2023-10-31T04:14:24Z</dcterms:created>
  <dcterms:modified xsi:type="dcterms:W3CDTF">2026-04-24T04:54:54Z</dcterms:modified>
</cp:coreProperties>
</file>