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FFCC"/>
    <a:srgbClr val="000000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308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60030-9629-40B0-A6F8-1C9220DA2FAA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F0563-C787-473F-BD9E-1865D08C53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0137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60030-9629-40B0-A6F8-1C9220DA2FAA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F0563-C787-473F-BD9E-1865D08C53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938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60030-9629-40B0-A6F8-1C9220DA2FAA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F0563-C787-473F-BD9E-1865D08C53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7868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60030-9629-40B0-A6F8-1C9220DA2FAA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F0563-C787-473F-BD9E-1865D08C53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3028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60030-9629-40B0-A6F8-1C9220DA2FAA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F0563-C787-473F-BD9E-1865D08C53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804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60030-9629-40B0-A6F8-1C9220DA2FAA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F0563-C787-473F-BD9E-1865D08C53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260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60030-9629-40B0-A6F8-1C9220DA2FAA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F0563-C787-473F-BD9E-1865D08C53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9507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60030-9629-40B0-A6F8-1C9220DA2FAA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F0563-C787-473F-BD9E-1865D08C53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6621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60030-9629-40B0-A6F8-1C9220DA2FAA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F0563-C787-473F-BD9E-1865D08C53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5748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60030-9629-40B0-A6F8-1C9220DA2FAA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F0563-C787-473F-BD9E-1865D08C53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6285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60030-9629-40B0-A6F8-1C9220DA2FAA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F0563-C787-473F-BD9E-1865D08C53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9099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D60030-9629-40B0-A6F8-1C9220DA2FAA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FF0563-C787-473F-BD9E-1865D08C53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663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C06233B9-ECD6-2068-13CE-E9DD747965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0077947"/>
              </p:ext>
            </p:extLst>
          </p:nvPr>
        </p:nvGraphicFramePr>
        <p:xfrm>
          <a:off x="244194" y="4076524"/>
          <a:ext cx="6296143" cy="51040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1415">
                  <a:extLst>
                    <a:ext uri="{9D8B030D-6E8A-4147-A177-3AD203B41FA5}">
                      <a16:colId xmlns:a16="http://schemas.microsoft.com/office/drawing/2014/main" val="3819052649"/>
                    </a:ext>
                  </a:extLst>
                </a:gridCol>
                <a:gridCol w="1824530">
                  <a:extLst>
                    <a:ext uri="{9D8B030D-6E8A-4147-A177-3AD203B41FA5}">
                      <a16:colId xmlns:a16="http://schemas.microsoft.com/office/drawing/2014/main" val="3451847789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180718377"/>
                    </a:ext>
                  </a:extLst>
                </a:gridCol>
                <a:gridCol w="518160">
                  <a:extLst>
                    <a:ext uri="{9D8B030D-6E8A-4147-A177-3AD203B41FA5}">
                      <a16:colId xmlns:a16="http://schemas.microsoft.com/office/drawing/2014/main" val="3451291016"/>
                    </a:ext>
                  </a:extLst>
                </a:gridCol>
                <a:gridCol w="518160">
                  <a:extLst>
                    <a:ext uri="{9D8B030D-6E8A-4147-A177-3AD203B41FA5}">
                      <a16:colId xmlns:a16="http://schemas.microsoft.com/office/drawing/2014/main" val="2799711401"/>
                    </a:ext>
                  </a:extLst>
                </a:gridCol>
                <a:gridCol w="1498678">
                  <a:extLst>
                    <a:ext uri="{9D8B030D-6E8A-4147-A177-3AD203B41FA5}">
                      <a16:colId xmlns:a16="http://schemas.microsoft.com/office/drawing/2014/main" val="612798882"/>
                    </a:ext>
                  </a:extLst>
                </a:gridCol>
              </a:tblGrid>
              <a:tr h="965238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参加日選択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〇印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いくつでも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参加方法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kumimoji="1" lang="ja-JP" alt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（凡例）</a:t>
                      </a:r>
                      <a:endParaRPr kumimoji="1" lang="en-US" altLang="ja-JP" sz="9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CW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：コワーキング</a:t>
                      </a:r>
                      <a:endParaRPr kumimoji="1" lang="en-US" altLang="ja-JP" sz="9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r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Web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zoom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3654582"/>
                  </a:ext>
                </a:extLst>
              </a:tr>
              <a:tr h="755111">
                <a:tc rowSpan="5">
                  <a:txBody>
                    <a:bodyPr/>
                    <a:lstStyle/>
                    <a:p>
                      <a:pPr algn="ctr"/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ミニセミナー</a:t>
                      </a:r>
                      <a:endParaRPr kumimoji="1" lang="en-US" altLang="ja-JP" sz="9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各回</a:t>
                      </a:r>
                      <a:endParaRPr kumimoji="1" lang="en-US" altLang="ja-JP" sz="9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先着</a:t>
                      </a: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名程度</a:t>
                      </a:r>
                    </a:p>
                    <a:p>
                      <a:pPr algn="ctr"/>
                      <a:endParaRPr kumimoji="1" lang="en-US" altLang="ja-JP" sz="9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ja-JP" sz="1000" b="1" kern="12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ビジネスモデルって</a:t>
                      </a:r>
                      <a:endParaRPr kumimoji="1" lang="en-US" altLang="ja-JP" sz="1000" b="1" kern="12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algn="ctr"/>
                      <a:r>
                        <a:rPr kumimoji="1" lang="ja-JP" altLang="ja-JP" sz="1000" b="1" kern="12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どういうもの？</a:t>
                      </a:r>
                      <a:endParaRPr kumimoji="1" lang="ja-JP" altLang="en-US" sz="10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9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  2</a:t>
                      </a:r>
                      <a:r>
                        <a:rPr lang="ja-JP" sz="9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月</a:t>
                      </a:r>
                      <a:r>
                        <a:rPr lang="en-US" altLang="ja-JP" sz="9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kumimoji="1" lang="en-US" altLang="ja-JP" sz="9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ja-JP" sz="9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日</a:t>
                      </a:r>
                      <a:r>
                        <a:rPr lang="ja-JP" altLang="en-US" sz="9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㈮</a:t>
                      </a:r>
                      <a:endParaRPr lang="ja-JP" sz="9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ja-JP" sz="16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web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ja-JP" sz="1000" u="sng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Web</a:t>
                      </a:r>
                    </a:p>
                    <a:p>
                      <a:pPr algn="ctr"/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いずれも　</a:t>
                      </a:r>
                      <a:r>
                        <a:rPr lang="en-US" altLang="ja-JP" sz="10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16:00</a:t>
                      </a:r>
                      <a:r>
                        <a:rPr lang="ja-JP" altLang="ja-JP" sz="10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～</a:t>
                      </a:r>
                      <a:endParaRPr lang="en-US" altLang="ja-JP" sz="10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約</a:t>
                      </a:r>
                      <a:r>
                        <a:rPr lang="en-US" altLang="ja-JP" sz="10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60</a:t>
                      </a:r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分間</a:t>
                      </a:r>
                      <a:endParaRPr lang="ja-JP" sz="10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9959738"/>
                  </a:ext>
                </a:extLst>
              </a:tr>
              <a:tr h="74905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0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9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en-US" altLang="ja-JP" sz="9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ja-JP" altLang="ja-JP" sz="9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月</a:t>
                      </a:r>
                      <a:r>
                        <a:rPr lang="en-US" altLang="ja-JP" sz="9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ja-JP" altLang="ja-JP" sz="9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日</a:t>
                      </a:r>
                      <a:r>
                        <a:rPr lang="ja-JP" altLang="en-US" sz="9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㈮</a:t>
                      </a:r>
                      <a:endParaRPr lang="ja-JP" altLang="ja-JP" sz="9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ja-JP" sz="10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web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ja-JP" sz="10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2107854"/>
                  </a:ext>
                </a:extLst>
              </a:tr>
              <a:tr h="69739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0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   2</a:t>
                      </a:r>
                      <a:r>
                        <a:rPr lang="ja-JP" altLang="ja-JP" sz="9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月</a:t>
                      </a:r>
                      <a:r>
                        <a:rPr lang="en-US" altLang="ja-JP" sz="9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27</a:t>
                      </a:r>
                      <a:r>
                        <a:rPr lang="ja-JP" altLang="ja-JP" sz="9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日</a:t>
                      </a:r>
                      <a:r>
                        <a:rPr lang="ja-JP" altLang="en-US" sz="9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㈮</a:t>
                      </a:r>
                      <a:endParaRPr lang="ja-JP" altLang="ja-JP" sz="9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ja-JP" sz="10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web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ja-JP" sz="10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4753658"/>
                  </a:ext>
                </a:extLst>
              </a:tr>
              <a:tr h="968604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ja-JP" sz="1000" b="1" kern="1200" dirty="0">
                          <a:solidFill>
                            <a:schemeClr val="dk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マーケティングの意味や全体がわかる講座</a:t>
                      </a:r>
                      <a:endParaRPr lang="en-US" altLang="ja-JP" sz="600" b="1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9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ja-JP" sz="9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月</a:t>
                      </a:r>
                      <a:r>
                        <a:rPr lang="en-US" altLang="ja-JP" sz="9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ja-JP" sz="9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日</a:t>
                      </a:r>
                      <a:r>
                        <a:rPr lang="ja-JP" altLang="en-US" sz="9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㈫</a:t>
                      </a:r>
                      <a:endParaRPr lang="ja-JP" sz="9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CW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ja-JP" sz="9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000" u="sng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CW</a:t>
                      </a:r>
                    </a:p>
                    <a:p>
                      <a:pPr algn="ctr"/>
                      <a:r>
                        <a:rPr lang="en-US" altLang="ja-JP" sz="10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10:00</a:t>
                      </a:r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～</a:t>
                      </a:r>
                      <a:endParaRPr lang="en-US" altLang="ja-JP" sz="10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約</a:t>
                      </a:r>
                      <a:r>
                        <a:rPr lang="en-US" altLang="ja-JP" sz="10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60</a:t>
                      </a:r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分間</a:t>
                      </a:r>
                      <a:endParaRPr lang="ja-JP" sz="10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8093868"/>
                  </a:ext>
                </a:extLst>
              </a:tr>
              <a:tr h="968604">
                <a:tc vMerge="1">
                  <a:txBody>
                    <a:bodyPr/>
                    <a:lstStyle/>
                    <a:p>
                      <a:pPr algn="ctr"/>
                      <a:endParaRPr lang="ja-JP" sz="1000" b="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ja-JP" sz="1000" b="1" kern="1200" dirty="0">
                          <a:solidFill>
                            <a:schemeClr val="dk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プレスリリースをはじめよう講座</a:t>
                      </a:r>
                      <a:endParaRPr lang="en-US" altLang="ja-JP" sz="600" b="1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9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  2</a:t>
                      </a:r>
                      <a:r>
                        <a:rPr lang="ja-JP" sz="9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月</a:t>
                      </a:r>
                      <a:r>
                        <a:rPr lang="en-US" altLang="ja-JP" sz="9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26</a:t>
                      </a:r>
                      <a:r>
                        <a:rPr lang="ja-JP" sz="9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日</a:t>
                      </a:r>
                      <a:r>
                        <a:rPr lang="ja-JP" altLang="en-US" sz="9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㈭</a:t>
                      </a:r>
                      <a:endParaRPr lang="ja-JP" sz="9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CW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ja-JP" sz="9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00" u="sng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CW</a:t>
                      </a:r>
                    </a:p>
                    <a:p>
                      <a:pPr algn="ctr"/>
                      <a:r>
                        <a:rPr lang="en-US" altLang="ja-JP" sz="10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10:00</a:t>
                      </a:r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～</a:t>
                      </a:r>
                      <a:endParaRPr lang="en-US" altLang="ja-JP" sz="10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約</a:t>
                      </a:r>
                      <a:r>
                        <a:rPr lang="en-US" altLang="ja-JP" sz="10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60</a:t>
                      </a:r>
                      <a:r>
                        <a:rPr lang="ja-JP" altLang="en-US" sz="1000" kern="1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分間</a:t>
                      </a:r>
                      <a:endParaRPr lang="ja-JP" sz="10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3961948"/>
                  </a:ext>
                </a:extLst>
              </a:tr>
            </a:tbl>
          </a:graphicData>
        </a:graphic>
      </p:graphicFrame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82B4144-4503-1F3D-89C2-D778FB31AC84}"/>
              </a:ext>
            </a:extLst>
          </p:cNvPr>
          <p:cNvSpPr txBox="1"/>
          <p:nvPr/>
        </p:nvSpPr>
        <p:spPr>
          <a:xfrm>
            <a:off x="5081348" y="1801157"/>
            <a:ext cx="17668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ウェブからも</a:t>
            </a:r>
            <a:endParaRPr kumimoji="1" lang="en-US" altLang="ja-JP" dirty="0"/>
          </a:p>
          <a:p>
            <a:pPr algn="ctr"/>
            <a:r>
              <a:rPr kumimoji="1" lang="ja-JP" altLang="en-US" dirty="0"/>
              <a:t>申込み可能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A00D95E-F0FF-4C78-7FE5-1F6A61A2AE82}"/>
              </a:ext>
            </a:extLst>
          </p:cNvPr>
          <p:cNvSpPr txBox="1"/>
          <p:nvPr/>
        </p:nvSpPr>
        <p:spPr>
          <a:xfrm>
            <a:off x="262218" y="108885"/>
            <a:ext cx="558782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コワーキングスペース</a:t>
            </a:r>
            <a:endParaRPr kumimoji="1" lang="en-US" altLang="ja-JP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初歩的セミナー　申込書</a:t>
            </a:r>
            <a:endParaRPr kumimoji="1"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F9EE64E4-EC60-10F9-E078-B7F22F1618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0188061"/>
              </p:ext>
            </p:extLst>
          </p:nvPr>
        </p:nvGraphicFramePr>
        <p:xfrm>
          <a:off x="262218" y="1233001"/>
          <a:ext cx="4825897" cy="26568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617">
                  <a:extLst>
                    <a:ext uri="{9D8B030D-6E8A-4147-A177-3AD203B41FA5}">
                      <a16:colId xmlns:a16="http://schemas.microsoft.com/office/drawing/2014/main" val="2162841494"/>
                    </a:ext>
                  </a:extLst>
                </a:gridCol>
                <a:gridCol w="3637280">
                  <a:extLst>
                    <a:ext uri="{9D8B030D-6E8A-4147-A177-3AD203B41FA5}">
                      <a16:colId xmlns:a16="http://schemas.microsoft.com/office/drawing/2014/main" val="3732827293"/>
                    </a:ext>
                  </a:extLst>
                </a:gridCol>
              </a:tblGrid>
              <a:tr h="53200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</a:rPr>
                        <a:t>企業名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1448705"/>
                  </a:ext>
                </a:extLst>
              </a:tr>
              <a:tr h="52437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</a:rPr>
                        <a:t>氏名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9244499"/>
                  </a:ext>
                </a:extLst>
              </a:tr>
              <a:tr h="52892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</a:rPr>
                        <a:t>メールアドレス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3428881"/>
                  </a:ext>
                </a:extLst>
              </a:tr>
              <a:tr h="52129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</a:rPr>
                        <a:t>電話番号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0357536"/>
                  </a:ext>
                </a:extLst>
              </a:tr>
              <a:tr h="55023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</a:rPr>
                        <a:t>住所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6678983"/>
                  </a:ext>
                </a:extLst>
              </a:tr>
            </a:tbl>
          </a:graphicData>
        </a:graphic>
      </p:graphicFrame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CEA47D2-2798-8481-9B77-6E396A382FD6}"/>
              </a:ext>
            </a:extLst>
          </p:cNvPr>
          <p:cNvSpPr txBox="1"/>
          <p:nvPr/>
        </p:nvSpPr>
        <p:spPr>
          <a:xfrm>
            <a:off x="662641" y="806639"/>
            <a:ext cx="50066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FAX</a:t>
            </a:r>
            <a:r>
              <a:rPr kumimoji="1" lang="ja-JP" altLang="en-US" dirty="0"/>
              <a:t>　</a:t>
            </a:r>
            <a:r>
              <a:rPr lang="en-US" altLang="ja-JP" b="0" i="0" dirty="0">
                <a:solidFill>
                  <a:srgbClr val="333333"/>
                </a:solidFill>
                <a:effectLst/>
                <a:latin typeface="Noto Sans JP"/>
              </a:rPr>
              <a:t>029-293-8029</a:t>
            </a:r>
            <a:r>
              <a:rPr lang="ja-JP" altLang="en-US" b="0" i="0" dirty="0">
                <a:solidFill>
                  <a:srgbClr val="333333"/>
                </a:solidFill>
                <a:effectLst/>
                <a:latin typeface="Noto Sans JP"/>
              </a:rPr>
              <a:t>　</a:t>
            </a:r>
            <a:r>
              <a:rPr lang="ja-JP" altLang="en-US" sz="1100" b="0" i="0" dirty="0">
                <a:solidFill>
                  <a:srgbClr val="333333"/>
                </a:solidFill>
                <a:effectLst/>
                <a:latin typeface="Noto Sans JP"/>
              </a:rPr>
              <a:t>または</a:t>
            </a:r>
            <a:r>
              <a:rPr lang="ja-JP" altLang="en-US" sz="1100" dirty="0">
                <a:solidFill>
                  <a:srgbClr val="333333"/>
                </a:solidFill>
                <a:latin typeface="Noto Sans JP"/>
              </a:rPr>
              <a:t>受付等で手渡し</a:t>
            </a:r>
            <a:endParaRPr kumimoji="1" lang="ja-JP" altLang="en-US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CE93CC04-133C-CB72-C14B-818A3E9D36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8115" y="24915"/>
            <a:ext cx="1776242" cy="1776242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C265A75-5ACA-44AA-8D6B-C1BCCDE541FC}"/>
              </a:ext>
            </a:extLst>
          </p:cNvPr>
          <p:cNvSpPr txBox="1"/>
          <p:nvPr/>
        </p:nvSpPr>
        <p:spPr>
          <a:xfrm>
            <a:off x="5752737" y="9338477"/>
            <a:ext cx="848309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900" dirty="0"/>
              <a:t>2026.1</a:t>
            </a:r>
            <a:r>
              <a:rPr kumimoji="1" lang="ja-JP" altLang="en-US" sz="900" dirty="0"/>
              <a:t>月作成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7A9B98EE-689C-9DEC-CBAE-BD40AE17CBB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5696" t="5372"/>
          <a:stretch>
            <a:fillRect/>
          </a:stretch>
        </p:blipFill>
        <p:spPr>
          <a:xfrm>
            <a:off x="5306245" y="2447488"/>
            <a:ext cx="1339982" cy="1344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8657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7785</TotalTime>
  <Words>123</Words>
  <Application>Microsoft Office PowerPoint</Application>
  <PresentationFormat>A4 210 x 297 mm</PresentationFormat>
  <Paragraphs>44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HGP創英角ｺﾞｼｯｸUB</vt:lpstr>
      <vt:lpstr>Noto Sans JP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R1ProDesk-03</dc:creator>
  <cp:lastModifiedBy>R1OPTIPLEX-08</cp:lastModifiedBy>
  <cp:revision>82</cp:revision>
  <cp:lastPrinted>2026-01-28T09:38:53Z</cp:lastPrinted>
  <dcterms:created xsi:type="dcterms:W3CDTF">2024-08-28T00:42:28Z</dcterms:created>
  <dcterms:modified xsi:type="dcterms:W3CDTF">2026-01-29T04:25:03Z</dcterms:modified>
</cp:coreProperties>
</file>