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1"/>
  </p:sldMasterIdLst>
  <p:notesMasterIdLst>
    <p:notesMasterId r:id="rId3"/>
  </p:notesMasterIdLst>
  <p:handoutMasterIdLst>
    <p:handoutMasterId r:id="rId4"/>
  </p:handoutMasterIdLst>
  <p:sldIdLst>
    <p:sldId id="295" r:id="rId2"/>
  </p:sldIdLst>
  <p:sldSz cx="7812088" cy="10944225"/>
  <p:notesSz cx="6797675" cy="9926638"/>
  <p:defaultTextStyle>
    <a:defPPr>
      <a:defRPr lang="ja-JP"/>
    </a:defPPr>
    <a:lvl1pPr marL="0" algn="l" defTabSz="939637" rtl="0" eaLnBrk="1" latinLnBrk="0" hangingPunct="1">
      <a:defRPr kumimoji="1" sz="1850" kern="1200">
        <a:solidFill>
          <a:schemeClr val="tx1"/>
        </a:solidFill>
        <a:latin typeface="+mn-lt"/>
        <a:ea typeface="+mn-ea"/>
        <a:cs typeface="+mn-cs"/>
      </a:defRPr>
    </a:lvl1pPr>
    <a:lvl2pPr marL="469819" algn="l" defTabSz="939637" rtl="0" eaLnBrk="1" latinLnBrk="0" hangingPunct="1">
      <a:defRPr kumimoji="1" sz="1850" kern="1200">
        <a:solidFill>
          <a:schemeClr val="tx1"/>
        </a:solidFill>
        <a:latin typeface="+mn-lt"/>
        <a:ea typeface="+mn-ea"/>
        <a:cs typeface="+mn-cs"/>
      </a:defRPr>
    </a:lvl2pPr>
    <a:lvl3pPr marL="939637" algn="l" defTabSz="939637" rtl="0" eaLnBrk="1" latinLnBrk="0" hangingPunct="1">
      <a:defRPr kumimoji="1" sz="1850" kern="1200">
        <a:solidFill>
          <a:schemeClr val="tx1"/>
        </a:solidFill>
        <a:latin typeface="+mn-lt"/>
        <a:ea typeface="+mn-ea"/>
        <a:cs typeface="+mn-cs"/>
      </a:defRPr>
    </a:lvl3pPr>
    <a:lvl4pPr marL="1409456" algn="l" defTabSz="939637" rtl="0" eaLnBrk="1" latinLnBrk="0" hangingPunct="1">
      <a:defRPr kumimoji="1" sz="1850" kern="1200">
        <a:solidFill>
          <a:schemeClr val="tx1"/>
        </a:solidFill>
        <a:latin typeface="+mn-lt"/>
        <a:ea typeface="+mn-ea"/>
        <a:cs typeface="+mn-cs"/>
      </a:defRPr>
    </a:lvl4pPr>
    <a:lvl5pPr marL="1879275" algn="l" defTabSz="939637" rtl="0" eaLnBrk="1" latinLnBrk="0" hangingPunct="1">
      <a:defRPr kumimoji="1" sz="1850" kern="1200">
        <a:solidFill>
          <a:schemeClr val="tx1"/>
        </a:solidFill>
        <a:latin typeface="+mn-lt"/>
        <a:ea typeface="+mn-ea"/>
        <a:cs typeface="+mn-cs"/>
      </a:defRPr>
    </a:lvl5pPr>
    <a:lvl6pPr marL="2349094" algn="l" defTabSz="939637" rtl="0" eaLnBrk="1" latinLnBrk="0" hangingPunct="1">
      <a:defRPr kumimoji="1" sz="1850" kern="1200">
        <a:solidFill>
          <a:schemeClr val="tx1"/>
        </a:solidFill>
        <a:latin typeface="+mn-lt"/>
        <a:ea typeface="+mn-ea"/>
        <a:cs typeface="+mn-cs"/>
      </a:defRPr>
    </a:lvl6pPr>
    <a:lvl7pPr marL="2818912" algn="l" defTabSz="939637" rtl="0" eaLnBrk="1" latinLnBrk="0" hangingPunct="1">
      <a:defRPr kumimoji="1" sz="1850" kern="1200">
        <a:solidFill>
          <a:schemeClr val="tx1"/>
        </a:solidFill>
        <a:latin typeface="+mn-lt"/>
        <a:ea typeface="+mn-ea"/>
        <a:cs typeface="+mn-cs"/>
      </a:defRPr>
    </a:lvl7pPr>
    <a:lvl8pPr marL="3288731" algn="l" defTabSz="939637" rtl="0" eaLnBrk="1" latinLnBrk="0" hangingPunct="1">
      <a:defRPr kumimoji="1" sz="1850" kern="1200">
        <a:solidFill>
          <a:schemeClr val="tx1"/>
        </a:solidFill>
        <a:latin typeface="+mn-lt"/>
        <a:ea typeface="+mn-ea"/>
        <a:cs typeface="+mn-cs"/>
      </a:defRPr>
    </a:lvl8pPr>
    <a:lvl9pPr marL="3758550" algn="l" defTabSz="939637" rtl="0" eaLnBrk="1" latinLnBrk="0" hangingPunct="1">
      <a:defRPr kumimoji="1" sz="185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DAE3F3"/>
    <a:srgbClr val="D9D9D9"/>
    <a:srgbClr val="006666"/>
    <a:srgbClr val="223F59"/>
    <a:srgbClr val="FFFFFF"/>
    <a:srgbClr val="003B83"/>
    <a:srgbClr val="FFFF66"/>
    <a:srgbClr val="0000FF"/>
    <a:srgbClr val="D7E1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5822" autoAdjust="0"/>
    <p:restoredTop sz="96370" autoAdjust="0"/>
  </p:normalViewPr>
  <p:slideViewPr>
    <p:cSldViewPr snapToGrid="0">
      <p:cViewPr varScale="1">
        <p:scale>
          <a:sx n="68" d="100"/>
          <a:sy n="68" d="100"/>
        </p:scale>
        <p:origin x="3612" y="60"/>
      </p:cViewPr>
      <p:guideLst/>
    </p:cSldViewPr>
  </p:slideViewPr>
  <p:notesTextViewPr>
    <p:cViewPr>
      <p:scale>
        <a:sx n="3" d="2"/>
        <a:sy n="3" d="2"/>
      </p:scale>
      <p:origin x="0" y="0"/>
    </p:cViewPr>
  </p:notesTextViewPr>
  <p:sorterViewPr>
    <p:cViewPr>
      <p:scale>
        <a:sx n="100" d="100"/>
        <a:sy n="100" d="100"/>
      </p:scale>
      <p:origin x="0" y="0"/>
    </p:cViewPr>
  </p:sorterViewPr>
  <p:notesViewPr>
    <p:cSldViewPr snapToGrid="0" showGuides="1">
      <p:cViewPr varScale="1">
        <p:scale>
          <a:sx n="67" d="100"/>
          <a:sy n="67" d="100"/>
        </p:scale>
        <p:origin x="3396"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0"/>
            <a:ext cx="2946400" cy="496888"/>
          </a:xfrm>
          <a:prstGeom prst="rect">
            <a:avLst/>
          </a:prstGeom>
        </p:spPr>
        <p:txBody>
          <a:bodyPr vert="horz" lIns="91369" tIns="45685" rIns="91369" bIns="45685"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49693" y="0"/>
            <a:ext cx="2946400" cy="496888"/>
          </a:xfrm>
          <a:prstGeom prst="rect">
            <a:avLst/>
          </a:prstGeom>
        </p:spPr>
        <p:txBody>
          <a:bodyPr vert="horz" lIns="91369" tIns="45685" rIns="91369" bIns="45685" rtlCol="0"/>
          <a:lstStyle>
            <a:lvl1pPr algn="r">
              <a:defRPr sz="1200"/>
            </a:lvl1pPr>
          </a:lstStyle>
          <a:p>
            <a:fld id="{9CA8A1D1-D5BB-464E-BDAA-F914059CE7FD}" type="datetimeFigureOut">
              <a:rPr kumimoji="1" lang="ja-JP" altLang="en-US" smtClean="0"/>
              <a:t>2026/1/6</a:t>
            </a:fld>
            <a:endParaRPr kumimoji="1" lang="ja-JP" altLang="en-US"/>
          </a:p>
        </p:txBody>
      </p:sp>
      <p:sp>
        <p:nvSpPr>
          <p:cNvPr id="4" name="フッター プレースホルダー 3"/>
          <p:cNvSpPr>
            <a:spLocks noGrp="1"/>
          </p:cNvSpPr>
          <p:nvPr>
            <p:ph type="ftr" sz="quarter" idx="2"/>
          </p:nvPr>
        </p:nvSpPr>
        <p:spPr>
          <a:xfrm>
            <a:off x="4" y="9429750"/>
            <a:ext cx="2946400" cy="496888"/>
          </a:xfrm>
          <a:prstGeom prst="rect">
            <a:avLst/>
          </a:prstGeom>
        </p:spPr>
        <p:txBody>
          <a:bodyPr vert="horz" lIns="91369" tIns="45685" rIns="91369" bIns="45685"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49693" y="9429750"/>
            <a:ext cx="2946400" cy="496888"/>
          </a:xfrm>
          <a:prstGeom prst="rect">
            <a:avLst/>
          </a:prstGeom>
        </p:spPr>
        <p:txBody>
          <a:bodyPr vert="horz" lIns="91369" tIns="45685" rIns="91369" bIns="45685" rtlCol="0" anchor="b"/>
          <a:lstStyle>
            <a:lvl1pPr algn="r">
              <a:defRPr sz="1200"/>
            </a:lvl1pPr>
          </a:lstStyle>
          <a:p>
            <a:fld id="{AA7CDE10-D3A0-42AF-A16E-5A527CE4C6C9}" type="slidenum">
              <a:rPr kumimoji="1" lang="ja-JP" altLang="en-US" smtClean="0"/>
              <a:t>‹#›</a:t>
            </a:fld>
            <a:endParaRPr kumimoji="1" lang="ja-JP" altLang="en-US"/>
          </a:p>
        </p:txBody>
      </p:sp>
    </p:spTree>
    <p:extLst>
      <p:ext uri="{BB962C8B-B14F-4D97-AF65-F5344CB8AC3E}">
        <p14:creationId xmlns:p14="http://schemas.microsoft.com/office/powerpoint/2010/main" val="983313503"/>
      </p:ext>
    </p:extLst>
  </p:cSld>
  <p:clrMap bg1="lt1" tx1="dk1" bg2="lt2" tx2="dk2" accent1="accent1" accent2="accent2" accent3="accent3" accent4="accent4" accent5="accent5" accent6="accent6" hlink="hlink" folHlink="folHlink"/>
  <p:hf sldNum="0" hdr="0" ftr="0" dt="0"/>
  <p:extLst>
    <p:ext uri="{56416CCD-93CA-4268-BC5B-53C4BB910035}">
      <p15:sldGuideLst xmlns:p15="http://schemas.microsoft.com/office/powerpoint/2012/main">
        <p15:guide id="1" orient="horz" pos="3126" userDrawn="1">
          <p15:clr>
            <a:srgbClr val="F26B43"/>
          </p15:clr>
        </p15:guide>
        <p15:guide id="2" pos="2142"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0"/>
            <a:ext cx="2946400" cy="496888"/>
          </a:xfrm>
          <a:prstGeom prst="rect">
            <a:avLst/>
          </a:prstGeom>
        </p:spPr>
        <p:txBody>
          <a:bodyPr vert="horz" lIns="91369" tIns="45685" rIns="91369" bIns="4568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9693" y="0"/>
            <a:ext cx="2946400" cy="496888"/>
          </a:xfrm>
          <a:prstGeom prst="rect">
            <a:avLst/>
          </a:prstGeom>
        </p:spPr>
        <p:txBody>
          <a:bodyPr vert="horz" lIns="91369" tIns="45685" rIns="91369" bIns="45685" rtlCol="0"/>
          <a:lstStyle>
            <a:lvl1pPr algn="r">
              <a:defRPr sz="1200"/>
            </a:lvl1pPr>
          </a:lstStyle>
          <a:p>
            <a:fld id="{B6424E34-BF1B-4733-BB55-00666A73F4C4}" type="datetimeFigureOut">
              <a:rPr kumimoji="1" lang="ja-JP" altLang="en-US" smtClean="0"/>
              <a:t>2026/1/6</a:t>
            </a:fld>
            <a:endParaRPr kumimoji="1" lang="ja-JP" altLang="en-US"/>
          </a:p>
        </p:txBody>
      </p:sp>
      <p:sp>
        <p:nvSpPr>
          <p:cNvPr id="4" name="スライド イメージ プレースホルダー 3"/>
          <p:cNvSpPr>
            <a:spLocks noGrp="1" noRot="1" noChangeAspect="1"/>
          </p:cNvSpPr>
          <p:nvPr>
            <p:ph type="sldImg" idx="2"/>
          </p:nvPr>
        </p:nvSpPr>
        <p:spPr>
          <a:xfrm>
            <a:off x="2203450" y="1241425"/>
            <a:ext cx="2390775" cy="3349625"/>
          </a:xfrm>
          <a:prstGeom prst="rect">
            <a:avLst/>
          </a:prstGeom>
          <a:noFill/>
          <a:ln w="12700">
            <a:solidFill>
              <a:prstClr val="black"/>
            </a:solidFill>
          </a:ln>
        </p:spPr>
        <p:txBody>
          <a:bodyPr vert="horz" lIns="91369" tIns="45685" rIns="91369" bIns="45685" rtlCol="0" anchor="ctr"/>
          <a:lstStyle/>
          <a:p>
            <a:endParaRPr lang="ja-JP" altLang="en-US"/>
          </a:p>
        </p:txBody>
      </p:sp>
      <p:sp>
        <p:nvSpPr>
          <p:cNvPr id="5" name="ノート プレースホルダー 4"/>
          <p:cNvSpPr>
            <a:spLocks noGrp="1"/>
          </p:cNvSpPr>
          <p:nvPr>
            <p:ph type="body" sz="quarter" idx="3"/>
          </p:nvPr>
        </p:nvSpPr>
        <p:spPr>
          <a:xfrm>
            <a:off x="679455" y="4776793"/>
            <a:ext cx="5438775" cy="3908425"/>
          </a:xfrm>
          <a:prstGeom prst="rect">
            <a:avLst/>
          </a:prstGeom>
        </p:spPr>
        <p:txBody>
          <a:bodyPr vert="horz" lIns="91369" tIns="45685" rIns="91369" bIns="4568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429750"/>
            <a:ext cx="2946400" cy="496888"/>
          </a:xfrm>
          <a:prstGeom prst="rect">
            <a:avLst/>
          </a:prstGeom>
        </p:spPr>
        <p:txBody>
          <a:bodyPr vert="horz" lIns="91369" tIns="45685" rIns="91369" bIns="4568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9693" y="9429750"/>
            <a:ext cx="2946400" cy="496888"/>
          </a:xfrm>
          <a:prstGeom prst="rect">
            <a:avLst/>
          </a:prstGeom>
        </p:spPr>
        <p:txBody>
          <a:bodyPr vert="horz" lIns="91369" tIns="45685" rIns="91369" bIns="45685" rtlCol="0" anchor="b"/>
          <a:lstStyle>
            <a:lvl1pPr algn="r">
              <a:defRPr sz="1200"/>
            </a:lvl1pPr>
          </a:lstStyle>
          <a:p>
            <a:fld id="{574AEB74-A8F0-4608-8E77-DC0ACC1E90F3}" type="slidenum">
              <a:rPr kumimoji="1" lang="ja-JP" altLang="en-US" smtClean="0"/>
              <a:t>‹#›</a:t>
            </a:fld>
            <a:endParaRPr kumimoji="1" lang="ja-JP" altLang="en-US"/>
          </a:p>
        </p:txBody>
      </p:sp>
    </p:spTree>
    <p:extLst>
      <p:ext uri="{BB962C8B-B14F-4D97-AF65-F5344CB8AC3E}">
        <p14:creationId xmlns:p14="http://schemas.microsoft.com/office/powerpoint/2010/main" val="839671196"/>
      </p:ext>
    </p:extLst>
  </p:cSld>
  <p:clrMap bg1="lt1" tx1="dk1" bg2="lt2" tx2="dk2" accent1="accent1" accent2="accent2" accent3="accent3" accent4="accent4" accent5="accent5" accent6="accent6" hlink="hlink" folHlink="folHlink"/>
  <p:hf sldNum="0" hdr="0" ftr="0" dt="0"/>
  <p:notesStyle>
    <a:lvl1pPr marL="0" algn="l" defTabSz="939637" rtl="0" eaLnBrk="1" latinLnBrk="0" hangingPunct="1">
      <a:defRPr kumimoji="1" sz="1233" kern="1200">
        <a:solidFill>
          <a:schemeClr val="tx1"/>
        </a:solidFill>
        <a:latin typeface="+mn-lt"/>
        <a:ea typeface="+mn-ea"/>
        <a:cs typeface="+mn-cs"/>
      </a:defRPr>
    </a:lvl1pPr>
    <a:lvl2pPr marL="469819" algn="l" defTabSz="939637" rtl="0" eaLnBrk="1" latinLnBrk="0" hangingPunct="1">
      <a:defRPr kumimoji="1" sz="1233" kern="1200">
        <a:solidFill>
          <a:schemeClr val="tx1"/>
        </a:solidFill>
        <a:latin typeface="+mn-lt"/>
        <a:ea typeface="+mn-ea"/>
        <a:cs typeface="+mn-cs"/>
      </a:defRPr>
    </a:lvl2pPr>
    <a:lvl3pPr marL="939637" algn="l" defTabSz="939637" rtl="0" eaLnBrk="1" latinLnBrk="0" hangingPunct="1">
      <a:defRPr kumimoji="1" sz="1233" kern="1200">
        <a:solidFill>
          <a:schemeClr val="tx1"/>
        </a:solidFill>
        <a:latin typeface="+mn-lt"/>
        <a:ea typeface="+mn-ea"/>
        <a:cs typeface="+mn-cs"/>
      </a:defRPr>
    </a:lvl3pPr>
    <a:lvl4pPr marL="1409456" algn="l" defTabSz="939637" rtl="0" eaLnBrk="1" latinLnBrk="0" hangingPunct="1">
      <a:defRPr kumimoji="1" sz="1233" kern="1200">
        <a:solidFill>
          <a:schemeClr val="tx1"/>
        </a:solidFill>
        <a:latin typeface="+mn-lt"/>
        <a:ea typeface="+mn-ea"/>
        <a:cs typeface="+mn-cs"/>
      </a:defRPr>
    </a:lvl4pPr>
    <a:lvl5pPr marL="1879275" algn="l" defTabSz="939637" rtl="0" eaLnBrk="1" latinLnBrk="0" hangingPunct="1">
      <a:defRPr kumimoji="1" sz="1233" kern="1200">
        <a:solidFill>
          <a:schemeClr val="tx1"/>
        </a:solidFill>
        <a:latin typeface="+mn-lt"/>
        <a:ea typeface="+mn-ea"/>
        <a:cs typeface="+mn-cs"/>
      </a:defRPr>
    </a:lvl5pPr>
    <a:lvl6pPr marL="2349094" algn="l" defTabSz="939637" rtl="0" eaLnBrk="1" latinLnBrk="0" hangingPunct="1">
      <a:defRPr kumimoji="1" sz="1233" kern="1200">
        <a:solidFill>
          <a:schemeClr val="tx1"/>
        </a:solidFill>
        <a:latin typeface="+mn-lt"/>
        <a:ea typeface="+mn-ea"/>
        <a:cs typeface="+mn-cs"/>
      </a:defRPr>
    </a:lvl6pPr>
    <a:lvl7pPr marL="2818912" algn="l" defTabSz="939637" rtl="0" eaLnBrk="1" latinLnBrk="0" hangingPunct="1">
      <a:defRPr kumimoji="1" sz="1233" kern="1200">
        <a:solidFill>
          <a:schemeClr val="tx1"/>
        </a:solidFill>
        <a:latin typeface="+mn-lt"/>
        <a:ea typeface="+mn-ea"/>
        <a:cs typeface="+mn-cs"/>
      </a:defRPr>
    </a:lvl7pPr>
    <a:lvl8pPr marL="3288731" algn="l" defTabSz="939637" rtl="0" eaLnBrk="1" latinLnBrk="0" hangingPunct="1">
      <a:defRPr kumimoji="1" sz="1233" kern="1200">
        <a:solidFill>
          <a:schemeClr val="tx1"/>
        </a:solidFill>
        <a:latin typeface="+mn-lt"/>
        <a:ea typeface="+mn-ea"/>
        <a:cs typeface="+mn-cs"/>
      </a:defRPr>
    </a:lvl8pPr>
    <a:lvl9pPr marL="3758550" algn="l" defTabSz="939637" rtl="0" eaLnBrk="1" latinLnBrk="0" hangingPunct="1">
      <a:defRPr kumimoji="1" sz="1233"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203450" y="1241425"/>
            <a:ext cx="2390775" cy="3349625"/>
          </a:xfrm>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787289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85907" y="1791104"/>
            <a:ext cx="6640275" cy="3810212"/>
          </a:xfrm>
        </p:spPr>
        <p:txBody>
          <a:bodyPr anchor="b"/>
          <a:lstStyle>
            <a:lvl1pPr algn="ctr">
              <a:defRPr sz="5126"/>
            </a:lvl1pPr>
          </a:lstStyle>
          <a:p>
            <a:r>
              <a:rPr lang="ja-JP" altLang="en-US"/>
              <a:t>マスター タイトルの書式設定</a:t>
            </a:r>
            <a:endParaRPr lang="en-US" dirty="0"/>
          </a:p>
        </p:txBody>
      </p:sp>
      <p:sp>
        <p:nvSpPr>
          <p:cNvPr id="3" name="Subtitle 2"/>
          <p:cNvSpPr>
            <a:spLocks noGrp="1"/>
          </p:cNvSpPr>
          <p:nvPr>
            <p:ph type="subTitle" idx="1"/>
          </p:nvPr>
        </p:nvSpPr>
        <p:spPr>
          <a:xfrm>
            <a:off x="976511" y="5748252"/>
            <a:ext cx="5859066" cy="2642320"/>
          </a:xfrm>
        </p:spPr>
        <p:txBody>
          <a:bodyPr/>
          <a:lstStyle>
            <a:lvl1pPr marL="0" indent="0" algn="ctr">
              <a:buNone/>
              <a:defRPr sz="2050"/>
            </a:lvl1pPr>
            <a:lvl2pPr marL="390586" indent="0" algn="ctr">
              <a:buNone/>
              <a:defRPr sz="1709"/>
            </a:lvl2pPr>
            <a:lvl3pPr marL="781172" indent="0" algn="ctr">
              <a:buNone/>
              <a:defRPr sz="1538"/>
            </a:lvl3pPr>
            <a:lvl4pPr marL="1171758" indent="0" algn="ctr">
              <a:buNone/>
              <a:defRPr sz="1367"/>
            </a:lvl4pPr>
            <a:lvl5pPr marL="1562344" indent="0" algn="ctr">
              <a:buNone/>
              <a:defRPr sz="1367"/>
            </a:lvl5pPr>
            <a:lvl6pPr marL="1952930" indent="0" algn="ctr">
              <a:buNone/>
              <a:defRPr sz="1367"/>
            </a:lvl6pPr>
            <a:lvl7pPr marL="2343516" indent="0" algn="ctr">
              <a:buNone/>
              <a:defRPr sz="1367"/>
            </a:lvl7pPr>
            <a:lvl8pPr marL="2734102" indent="0" algn="ctr">
              <a:buNone/>
              <a:defRPr sz="1367"/>
            </a:lvl8pPr>
            <a:lvl9pPr marL="3124688" indent="0" algn="ctr">
              <a:buNone/>
              <a:defRPr sz="1367"/>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191BCBF-0F65-4A7B-BA50-3E57BD606A3B}" type="datetime1">
              <a:rPr kumimoji="1" lang="en-US" altLang="ja-JP" smtClean="0"/>
              <a:t>1/6/2026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F091136-3A58-414D-A087-462894C082A5}" type="slidenum">
              <a:rPr kumimoji="1" lang="ja-JP" altLang="en-US" smtClean="0"/>
              <a:t>‹#›</a:t>
            </a:fld>
            <a:endParaRPr kumimoji="1" lang="ja-JP" altLang="en-US"/>
          </a:p>
        </p:txBody>
      </p:sp>
    </p:spTree>
    <p:extLst>
      <p:ext uri="{BB962C8B-B14F-4D97-AF65-F5344CB8AC3E}">
        <p14:creationId xmlns:p14="http://schemas.microsoft.com/office/powerpoint/2010/main" val="26072023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DE481E4-6059-4BB2-B5F7-F9AE93BD2174}" type="datetime1">
              <a:rPr kumimoji="1" lang="en-US" altLang="ja-JP" smtClean="0"/>
              <a:t>1/6/2026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F091136-3A58-414D-A087-462894C082A5}" type="slidenum">
              <a:rPr kumimoji="1" lang="ja-JP" altLang="en-US" smtClean="0"/>
              <a:t>‹#›</a:t>
            </a:fld>
            <a:endParaRPr kumimoji="1" lang="ja-JP" altLang="en-US"/>
          </a:p>
        </p:txBody>
      </p:sp>
    </p:spTree>
    <p:extLst>
      <p:ext uri="{BB962C8B-B14F-4D97-AF65-F5344CB8AC3E}">
        <p14:creationId xmlns:p14="http://schemas.microsoft.com/office/powerpoint/2010/main" val="36697908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90526" y="582679"/>
            <a:ext cx="1684481" cy="9274725"/>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37082" y="582679"/>
            <a:ext cx="4955793" cy="92747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B34CB1F-625B-402A-8E6C-C99B39194D9A}" type="datetime1">
              <a:rPr kumimoji="1" lang="en-US" altLang="ja-JP" smtClean="0"/>
              <a:t>1/6/2026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F091136-3A58-414D-A087-462894C082A5}" type="slidenum">
              <a:rPr kumimoji="1" lang="ja-JP" altLang="en-US" smtClean="0"/>
              <a:t>‹#›</a:t>
            </a:fld>
            <a:endParaRPr kumimoji="1" lang="ja-JP" altLang="en-US"/>
          </a:p>
        </p:txBody>
      </p:sp>
    </p:spTree>
    <p:extLst>
      <p:ext uri="{BB962C8B-B14F-4D97-AF65-F5344CB8AC3E}">
        <p14:creationId xmlns:p14="http://schemas.microsoft.com/office/powerpoint/2010/main" val="42901590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申込フォーム">
    <p:spTree>
      <p:nvGrpSpPr>
        <p:cNvPr id="1" name=""/>
        <p:cNvGrpSpPr/>
        <p:nvPr/>
      </p:nvGrpSpPr>
      <p:grpSpPr>
        <a:xfrm>
          <a:off x="0" y="0"/>
          <a:ext cx="0" cy="0"/>
          <a:chOff x="0" y="0"/>
          <a:chExt cx="0" cy="0"/>
        </a:xfrm>
      </p:grpSpPr>
      <p:sp>
        <p:nvSpPr>
          <p:cNvPr id="2" name="正方形/長方形 1"/>
          <p:cNvSpPr/>
          <p:nvPr userDrawn="1"/>
        </p:nvSpPr>
        <p:spPr>
          <a:xfrm>
            <a:off x="-16802" y="-2"/>
            <a:ext cx="7828890" cy="81000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79"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正方形/長方形 2">
            <a:extLst>
              <a:ext uri="{FF2B5EF4-FFF2-40B4-BE49-F238E27FC236}">
                <a16:creationId xmlns:a16="http://schemas.microsoft.com/office/drawing/2014/main" id="{AF0FE4C2-A271-31A5-B497-4EF434AF9F20}"/>
              </a:ext>
            </a:extLst>
          </p:cNvPr>
          <p:cNvSpPr/>
          <p:nvPr userDrawn="1"/>
        </p:nvSpPr>
        <p:spPr>
          <a:xfrm>
            <a:off x="723424" y="9928575"/>
            <a:ext cx="6365240" cy="400110"/>
          </a:xfrm>
          <a:prstGeom prst="rect">
            <a:avLst/>
          </a:prstGeom>
          <a:ln>
            <a:solidFill>
              <a:schemeClr val="tx1"/>
            </a:solidFill>
          </a:ln>
        </p:spPr>
        <p:txBody>
          <a:bodyPr wrap="square">
            <a:spAutoFit/>
          </a:bodyPr>
          <a:lstStyle/>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000" dirty="0">
                <a:latin typeface="Meiryo UI" panose="020B0604030504040204" pitchFamily="50" charset="-128"/>
                <a:ea typeface="Meiryo UI" panose="020B0604030504040204" pitchFamily="50" charset="-128"/>
                <a:cs typeface="Meiryo UI" panose="020B0604030504040204" pitchFamily="50" charset="-128"/>
              </a:rPr>
              <a:t>ご記入いただいた個人情報は、本</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提案会に関する</a:t>
            </a:r>
            <a:r>
              <a:rPr lang="ja-JP" altLang="ja-JP" sz="1000" dirty="0">
                <a:latin typeface="Meiryo UI" panose="020B0604030504040204" pitchFamily="50" charset="-128"/>
                <a:ea typeface="Meiryo UI" panose="020B0604030504040204" pitchFamily="50" charset="-128"/>
                <a:cs typeface="Meiryo UI" panose="020B0604030504040204" pitchFamily="50" charset="-128"/>
              </a:rPr>
              <a:t>お申込受付および</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参加</a:t>
            </a:r>
            <a:r>
              <a:rPr lang="ja-JP" altLang="ja-JP" sz="1000" dirty="0">
                <a:latin typeface="Meiryo UI" panose="020B0604030504040204" pitchFamily="50" charset="-128"/>
                <a:ea typeface="Meiryo UI" panose="020B0604030504040204" pitchFamily="50" charset="-128"/>
                <a:cs typeface="Meiryo UI" panose="020B0604030504040204" pitchFamily="50" charset="-128"/>
              </a:rPr>
              <a:t>者管理の目的においてのみ使用いたします。</a:t>
            </a: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000" dirty="0">
                <a:latin typeface="Meiryo UI" panose="020B0604030504040204" pitchFamily="50" charset="-128"/>
                <a:ea typeface="Meiryo UI" panose="020B0604030504040204" pitchFamily="50" charset="-128"/>
                <a:cs typeface="Meiryo UI" panose="020B0604030504040204" pitchFamily="50" charset="-128"/>
              </a:rPr>
              <a:t>また、お預かりした個人情報はご本人の承諾を得ることなく第三者に提供、開示することは一切いたしません。</a:t>
            </a:r>
          </a:p>
        </p:txBody>
      </p:sp>
      <p:grpSp>
        <p:nvGrpSpPr>
          <p:cNvPr id="4" name="グループ化 3">
            <a:extLst>
              <a:ext uri="{FF2B5EF4-FFF2-40B4-BE49-F238E27FC236}">
                <a16:creationId xmlns:a16="http://schemas.microsoft.com/office/drawing/2014/main" id="{BFC90A9A-DBEB-40BB-58F7-4537AE401914}"/>
              </a:ext>
            </a:extLst>
          </p:cNvPr>
          <p:cNvGrpSpPr/>
          <p:nvPr userDrawn="1"/>
        </p:nvGrpSpPr>
        <p:grpSpPr>
          <a:xfrm>
            <a:off x="4397991" y="2484572"/>
            <a:ext cx="2962437" cy="283955"/>
            <a:chOff x="4363294" y="1484243"/>
            <a:chExt cx="2962437" cy="283955"/>
          </a:xfrm>
        </p:grpSpPr>
        <p:sp>
          <p:nvSpPr>
            <p:cNvPr id="5" name="正方形/長方形 4">
              <a:extLst>
                <a:ext uri="{FF2B5EF4-FFF2-40B4-BE49-F238E27FC236}">
                  <a16:creationId xmlns:a16="http://schemas.microsoft.com/office/drawing/2014/main" id="{DAE68DEB-0000-5C27-41C9-A23D257BE5E9}"/>
                </a:ext>
              </a:extLst>
            </p:cNvPr>
            <p:cNvSpPr/>
            <p:nvPr/>
          </p:nvSpPr>
          <p:spPr>
            <a:xfrm>
              <a:off x="5059895" y="1484243"/>
              <a:ext cx="2265836" cy="254422"/>
            </a:xfrm>
            <a:prstGeom prst="rect">
              <a:avLst/>
            </a:prstGeom>
            <a:solidFill>
              <a:schemeClr val="bg1"/>
            </a:solidFill>
            <a:ln w="0">
              <a:solidFill>
                <a:schemeClr val="bg1">
                  <a:alpha val="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43">
                <a:solidFill>
                  <a:prstClr val="white"/>
                </a:solidFill>
              </a:endParaRPr>
            </a:p>
          </p:txBody>
        </p:sp>
        <p:sp>
          <p:nvSpPr>
            <p:cNvPr id="6" name="テキスト ボックス 5">
              <a:extLst>
                <a:ext uri="{FF2B5EF4-FFF2-40B4-BE49-F238E27FC236}">
                  <a16:creationId xmlns:a16="http://schemas.microsoft.com/office/drawing/2014/main" id="{DE74EAD8-F98C-FF21-D166-A0A2292991CE}"/>
                </a:ext>
              </a:extLst>
            </p:cNvPr>
            <p:cNvSpPr txBox="1"/>
            <p:nvPr/>
          </p:nvSpPr>
          <p:spPr>
            <a:xfrm>
              <a:off x="5060533" y="1491199"/>
              <a:ext cx="2185214" cy="276999"/>
            </a:xfrm>
            <a:prstGeom prst="rect">
              <a:avLst/>
            </a:prstGeom>
            <a:noFill/>
          </p:spPr>
          <p:txBody>
            <a:bodyPr wrap="none" rtlCol="0">
              <a:spAutoFit/>
            </a:bodyPr>
            <a:lstStyle/>
            <a:p>
              <a:r>
                <a:rPr lang="ja-JP" altLang="en-US" sz="1200" dirty="0">
                  <a:solidFill>
                    <a:prstClr val="black">
                      <a:lumMod val="85000"/>
                      <a:lumOff val="15000"/>
                    </a:prstClr>
                  </a:solidFill>
                  <a:latin typeface="Meiryo UI" panose="020B0604030504040204" pitchFamily="50" charset="-128"/>
                  <a:ea typeface="Meiryo UI" panose="020B0604030504040204" pitchFamily="50" charset="-128"/>
                  <a:cs typeface="Meiryo UI" panose="020B0604030504040204" pitchFamily="50" charset="-128"/>
                </a:rPr>
                <a:t>　　　　　　　年　　　　月　　　　日</a:t>
              </a:r>
              <a:endParaRPr lang="en-US" altLang="ja-JP" sz="1200" dirty="0">
                <a:solidFill>
                  <a:prstClr val="black">
                    <a:lumMod val="85000"/>
                    <a:lumOff val="15000"/>
                  </a:prst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テキスト ボックス 6">
              <a:extLst>
                <a:ext uri="{FF2B5EF4-FFF2-40B4-BE49-F238E27FC236}">
                  <a16:creationId xmlns:a16="http://schemas.microsoft.com/office/drawing/2014/main" id="{30BDF08A-8BF7-F87A-5447-B612BE12431B}"/>
                </a:ext>
              </a:extLst>
            </p:cNvPr>
            <p:cNvSpPr txBox="1"/>
            <p:nvPr/>
          </p:nvSpPr>
          <p:spPr>
            <a:xfrm>
              <a:off x="4363294" y="1486455"/>
              <a:ext cx="646331" cy="276999"/>
            </a:xfrm>
            <a:prstGeom prst="rect">
              <a:avLst/>
            </a:prstGeom>
            <a:noFill/>
          </p:spPr>
          <p:txBody>
            <a:bodyPr wrap="none" rtlCol="0">
              <a:spAutoFit/>
            </a:bodyPr>
            <a:lstStyle/>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記入日</a:t>
              </a: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9" name="テキスト ボックス 8">
            <a:extLst>
              <a:ext uri="{FF2B5EF4-FFF2-40B4-BE49-F238E27FC236}">
                <a16:creationId xmlns:a16="http://schemas.microsoft.com/office/drawing/2014/main" id="{07FC1A90-BAF2-754A-7CFC-E26CA382F0F8}"/>
              </a:ext>
            </a:extLst>
          </p:cNvPr>
          <p:cNvSpPr txBox="1"/>
          <p:nvPr userDrawn="1"/>
        </p:nvSpPr>
        <p:spPr>
          <a:xfrm>
            <a:off x="2207775" y="9072201"/>
            <a:ext cx="5072669" cy="646331"/>
          </a:xfrm>
          <a:prstGeom prst="rect">
            <a:avLst/>
          </a:prstGeom>
          <a:noFill/>
        </p:spPr>
        <p:txBody>
          <a:bodyPr wrap="square" rtlCol="0">
            <a:spAutoFit/>
          </a:bodyPr>
          <a:lstStyle/>
          <a:p>
            <a:r>
              <a:rPr lang="en-US" altLang="ja-JP" sz="1800" dirty="0">
                <a:solidFill>
                  <a:prstClr val="black">
                    <a:lumMod val="85000"/>
                    <a:lumOff val="15000"/>
                  </a:prstClr>
                </a:solidFill>
                <a:ea typeface="Meiryo UI" panose="020B0604030504040204" pitchFamily="50" charset="-128"/>
                <a:cs typeface="Meiryo UI" panose="020B0604030504040204" pitchFamily="50" charset="-128"/>
              </a:rPr>
              <a:t>E-Mail</a:t>
            </a:r>
            <a:r>
              <a:rPr lang="ja-JP" altLang="en-US" sz="1800" dirty="0">
                <a:solidFill>
                  <a:prstClr val="black">
                    <a:lumMod val="85000"/>
                    <a:lumOff val="15000"/>
                  </a:prstClr>
                </a:solidFill>
                <a:ea typeface="Meiryo UI" panose="020B0604030504040204" pitchFamily="50" charset="-128"/>
                <a:cs typeface="Meiryo UI" panose="020B0604030504040204" pitchFamily="50" charset="-128"/>
              </a:rPr>
              <a:t> ：</a:t>
            </a:r>
            <a:r>
              <a:rPr lang="en-US" altLang="ja-JP" sz="1800" b="0" dirty="0">
                <a:solidFill>
                  <a:prstClr val="black">
                    <a:lumMod val="85000"/>
                    <a:lumOff val="15000"/>
                  </a:prstClr>
                </a:solidFill>
                <a:ea typeface="Meiryo UI" panose="020B0604030504040204" pitchFamily="50" charset="-128"/>
                <a:cs typeface="Meiryo UI" panose="020B0604030504040204" pitchFamily="50" charset="-128"/>
              </a:rPr>
              <a:t>renkei2@itic.pref.ibaraki.jp</a:t>
            </a:r>
          </a:p>
          <a:p>
            <a:r>
              <a:rPr lang="ja-JP" altLang="en-US" sz="1600" dirty="0">
                <a:solidFill>
                  <a:prstClr val="black">
                    <a:lumMod val="85000"/>
                    <a:lumOff val="15000"/>
                  </a:prstClr>
                </a:solidFill>
                <a:ea typeface="Meiryo UI" panose="020B0604030504040204" pitchFamily="50" charset="-128"/>
                <a:cs typeface="Meiryo UI" panose="020B0604030504040204" pitchFamily="50" charset="-128"/>
              </a:rPr>
              <a:t>電　  話</a:t>
            </a:r>
            <a:r>
              <a:rPr lang="ja-JP" altLang="en-US" sz="1800" dirty="0">
                <a:solidFill>
                  <a:prstClr val="black">
                    <a:lumMod val="85000"/>
                    <a:lumOff val="15000"/>
                  </a:prstClr>
                </a:solidFill>
                <a:ea typeface="Meiryo UI" panose="020B0604030504040204" pitchFamily="50" charset="-128"/>
                <a:cs typeface="Meiryo UI" panose="020B0604030504040204" pitchFamily="50" charset="-128"/>
              </a:rPr>
              <a:t>：</a:t>
            </a:r>
            <a:r>
              <a:rPr lang="en-US" altLang="ja-JP" sz="1800" dirty="0">
                <a:solidFill>
                  <a:prstClr val="black">
                    <a:lumMod val="85000"/>
                    <a:lumOff val="15000"/>
                  </a:prstClr>
                </a:solidFill>
                <a:ea typeface="Meiryo UI" panose="020B0604030504040204" pitchFamily="50" charset="-128"/>
                <a:cs typeface="Meiryo UI" panose="020B0604030504040204" pitchFamily="50" charset="-128"/>
              </a:rPr>
              <a:t>029-293-7213 </a:t>
            </a:r>
            <a:r>
              <a:rPr lang="ja-JP" altLang="en-US" sz="1800" dirty="0">
                <a:solidFill>
                  <a:prstClr val="black">
                    <a:lumMod val="85000"/>
                    <a:lumOff val="15000"/>
                  </a:prstClr>
                </a:solidFill>
                <a:ea typeface="Meiryo UI" panose="020B0604030504040204" pitchFamily="50" charset="-128"/>
                <a:cs typeface="Meiryo UI" panose="020B0604030504040204" pitchFamily="50" charset="-128"/>
              </a:rPr>
              <a:t>／</a:t>
            </a:r>
            <a:r>
              <a:rPr lang="en-US" altLang="ja-JP" sz="1800" dirty="0">
                <a:solidFill>
                  <a:prstClr val="black">
                    <a:lumMod val="85000"/>
                    <a:lumOff val="15000"/>
                  </a:prstClr>
                </a:solidFill>
                <a:ea typeface="Meiryo UI" panose="020B0604030504040204" pitchFamily="50" charset="-128"/>
                <a:cs typeface="Meiryo UI" panose="020B0604030504040204" pitchFamily="50" charset="-128"/>
              </a:rPr>
              <a:t>FAX</a:t>
            </a:r>
            <a:r>
              <a:rPr lang="ja-JP" altLang="en-US" sz="1800" b="0" dirty="0">
                <a:solidFill>
                  <a:prstClr val="black">
                    <a:lumMod val="85000"/>
                    <a:lumOff val="15000"/>
                  </a:prstClr>
                </a:solidFill>
                <a:ea typeface="Meiryo UI" panose="020B0604030504040204" pitchFamily="50" charset="-128"/>
                <a:cs typeface="Meiryo UI" panose="020B0604030504040204" pitchFamily="50" charset="-128"/>
              </a:rPr>
              <a:t>：</a:t>
            </a:r>
            <a:r>
              <a:rPr lang="en-US" altLang="ja-JP" sz="1800" b="0" dirty="0">
                <a:solidFill>
                  <a:prstClr val="black">
                    <a:lumMod val="85000"/>
                    <a:lumOff val="15000"/>
                  </a:prstClr>
                </a:solidFill>
                <a:ea typeface="Meiryo UI" panose="020B0604030504040204" pitchFamily="50" charset="-128"/>
                <a:cs typeface="Meiryo UI" panose="020B0604030504040204" pitchFamily="50" charset="-128"/>
              </a:rPr>
              <a:t>029-293-8029</a:t>
            </a:r>
          </a:p>
        </p:txBody>
      </p:sp>
      <p:grpSp>
        <p:nvGrpSpPr>
          <p:cNvPr id="10" name="グループ化 9">
            <a:extLst>
              <a:ext uri="{FF2B5EF4-FFF2-40B4-BE49-F238E27FC236}">
                <a16:creationId xmlns:a16="http://schemas.microsoft.com/office/drawing/2014/main" id="{4CD250CF-59F5-56AF-4B1C-F7AEF11D71E7}"/>
              </a:ext>
            </a:extLst>
          </p:cNvPr>
          <p:cNvGrpSpPr/>
          <p:nvPr userDrawn="1"/>
        </p:nvGrpSpPr>
        <p:grpSpPr>
          <a:xfrm>
            <a:off x="487862" y="350597"/>
            <a:ext cx="6883882" cy="1975130"/>
            <a:chOff x="451766" y="1601896"/>
            <a:chExt cx="6883882" cy="1975130"/>
          </a:xfrm>
        </p:grpSpPr>
        <p:sp>
          <p:nvSpPr>
            <p:cNvPr id="11" name="正方形/長方形 10">
              <a:extLst>
                <a:ext uri="{FF2B5EF4-FFF2-40B4-BE49-F238E27FC236}">
                  <a16:creationId xmlns:a16="http://schemas.microsoft.com/office/drawing/2014/main" id="{42940BA9-265A-FC17-1E0D-13E97B87BF95}"/>
                </a:ext>
              </a:extLst>
            </p:cNvPr>
            <p:cNvSpPr/>
            <p:nvPr/>
          </p:nvSpPr>
          <p:spPr>
            <a:xfrm>
              <a:off x="451766" y="1601896"/>
              <a:ext cx="6883882" cy="1975130"/>
            </a:xfrm>
            <a:prstGeom prst="rect">
              <a:avLst/>
            </a:prstGeom>
            <a:solidFill>
              <a:schemeClr val="bg1"/>
            </a:solidFill>
            <a:ln w="0">
              <a:solidFill>
                <a:schemeClr val="bg1">
                  <a:alpha val="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43" dirty="0">
                <a:solidFill>
                  <a:prstClr val="black"/>
                </a:solidFill>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270BA655-8D89-51B9-6916-1764661C7FC8}"/>
                </a:ext>
              </a:extLst>
            </p:cNvPr>
            <p:cNvSpPr txBox="1"/>
            <p:nvPr/>
          </p:nvSpPr>
          <p:spPr>
            <a:xfrm>
              <a:off x="919555" y="2496691"/>
              <a:ext cx="6017643" cy="997709"/>
            </a:xfrm>
            <a:prstGeom prst="rect">
              <a:avLst/>
            </a:prstGeom>
            <a:noFill/>
          </p:spPr>
          <p:txBody>
            <a:bodyPr wrap="square" rtlCol="0">
              <a:spAutoFit/>
            </a:bodyPr>
            <a:lstStyle/>
            <a:p>
              <a:pPr algn="l"/>
              <a:r>
                <a:rPr lang="ja-JP" altLang="en-US" sz="1200" dirty="0">
                  <a:solidFill>
                    <a:prstClr val="black"/>
                  </a:solidFill>
                  <a:latin typeface="Meiryo UI" panose="020B0604030504040204" pitchFamily="50" charset="-128"/>
                  <a:ea typeface="Meiryo UI" panose="020B0604030504040204" pitchFamily="50" charset="-128"/>
                </a:rPr>
                <a:t>①申込フォーム、または②メール／</a:t>
              </a:r>
              <a:r>
                <a:rPr lang="en-US" altLang="ja-JP" sz="1200" dirty="0">
                  <a:solidFill>
                    <a:prstClr val="black"/>
                  </a:solidFill>
                  <a:latin typeface="Meiryo UI" panose="020B0604030504040204" pitchFamily="50" charset="-128"/>
                  <a:ea typeface="Meiryo UI" panose="020B0604030504040204" pitchFamily="50" charset="-128"/>
                </a:rPr>
                <a:t>FAX</a:t>
              </a:r>
              <a:r>
                <a:rPr lang="ja-JP" altLang="en-US" sz="1200" dirty="0">
                  <a:solidFill>
                    <a:prstClr val="black"/>
                  </a:solidFill>
                  <a:latin typeface="Meiryo UI" panose="020B0604030504040204" pitchFamily="50" charset="-128"/>
                  <a:ea typeface="Meiryo UI" panose="020B0604030504040204" pitchFamily="50" charset="-128"/>
                </a:rPr>
                <a:t>にてお申込みください。</a:t>
              </a:r>
              <a:endParaRPr lang="en-US" altLang="ja-JP" sz="1200" dirty="0">
                <a:solidFill>
                  <a:prstClr val="black"/>
                </a:solidFill>
                <a:latin typeface="Meiryo UI" panose="020B0604030504040204" pitchFamily="50" charset="-128"/>
                <a:ea typeface="Meiryo UI" panose="020B0604030504040204" pitchFamily="50" charset="-128"/>
              </a:endParaRPr>
            </a:p>
            <a:p>
              <a:pPr algn="l">
                <a:spcBef>
                  <a:spcPts val="400"/>
                </a:spcBef>
              </a:pPr>
              <a:r>
                <a:rPr lang="ja-JP" altLang="en-US" sz="1200" dirty="0">
                  <a:solidFill>
                    <a:prstClr val="black"/>
                  </a:solidFill>
                  <a:latin typeface="Meiryo UI" panose="020B0604030504040204" pitchFamily="50" charset="-128"/>
                  <a:ea typeface="Meiryo UI" panose="020B0604030504040204" pitchFamily="50" charset="-128"/>
                </a:rPr>
                <a:t>［①の場合］下記</a:t>
              </a:r>
              <a:r>
                <a:rPr lang="en-US" altLang="ja-JP" sz="1200" dirty="0">
                  <a:solidFill>
                    <a:prstClr val="black"/>
                  </a:solidFill>
                  <a:latin typeface="Meiryo UI" panose="020B0604030504040204" pitchFamily="50" charset="-128"/>
                  <a:ea typeface="Meiryo UI" panose="020B0604030504040204" pitchFamily="50" charset="-128"/>
                </a:rPr>
                <a:t>URL </a:t>
              </a:r>
              <a:r>
                <a:rPr lang="ja-JP" altLang="en-US" sz="1200" dirty="0">
                  <a:solidFill>
                    <a:prstClr val="black"/>
                  </a:solidFill>
                  <a:latin typeface="Meiryo UI" panose="020B0604030504040204" pitchFamily="50" charset="-128"/>
                  <a:ea typeface="Meiryo UI" panose="020B0604030504040204" pitchFamily="50" charset="-128"/>
                </a:rPr>
                <a:t>または </a:t>
              </a:r>
              <a:r>
                <a:rPr lang="en-US" altLang="ja-JP" sz="1200" dirty="0">
                  <a:solidFill>
                    <a:prstClr val="black"/>
                  </a:solidFill>
                  <a:latin typeface="Meiryo UI" panose="020B0604030504040204" pitchFamily="50" charset="-128"/>
                  <a:ea typeface="Meiryo UI" panose="020B0604030504040204" pitchFamily="50" charset="-128"/>
                </a:rPr>
                <a:t>2</a:t>
              </a:r>
              <a:r>
                <a:rPr lang="ja-JP" altLang="en-US" sz="1200" dirty="0">
                  <a:solidFill>
                    <a:prstClr val="black"/>
                  </a:solidFill>
                  <a:latin typeface="Meiryo UI" panose="020B0604030504040204" pitchFamily="50" charset="-128"/>
                  <a:ea typeface="Meiryo UI" panose="020B0604030504040204" pitchFamily="50" charset="-128"/>
                </a:rPr>
                <a:t>次元コードからお申込みください。</a:t>
              </a:r>
              <a:endParaRPr lang="en-US" altLang="ja-JP" sz="1200" dirty="0">
                <a:solidFill>
                  <a:prstClr val="black"/>
                </a:solidFill>
                <a:latin typeface="Meiryo UI" panose="020B0604030504040204" pitchFamily="50" charset="-128"/>
                <a:ea typeface="Meiryo UI" panose="020B0604030504040204" pitchFamily="50" charset="-128"/>
              </a:endParaRPr>
            </a:p>
            <a:p>
              <a:pPr algn="l">
                <a:spcBef>
                  <a:spcPts val="300"/>
                </a:spcBef>
              </a:pPr>
              <a:r>
                <a:rPr lang="en-US" altLang="ja-JP" sz="1200" dirty="0">
                  <a:solidFill>
                    <a:prstClr val="black"/>
                  </a:solidFill>
                  <a:latin typeface="Meiryo UI" panose="020B0604030504040204" pitchFamily="50" charset="-128"/>
                  <a:ea typeface="Meiryo UI" panose="020B0604030504040204" pitchFamily="50" charset="-128"/>
                </a:rPr>
                <a:t> </a:t>
              </a:r>
              <a:r>
                <a:rPr lang="ja-JP" altLang="en-US" sz="1200" dirty="0">
                  <a:solidFill>
                    <a:prstClr val="black"/>
                  </a:solidFill>
                  <a:latin typeface="Meiryo UI" panose="020B0604030504040204" pitchFamily="50" charset="-128"/>
                  <a:ea typeface="Meiryo UI" panose="020B0604030504040204" pitchFamily="50" charset="-128"/>
                </a:rPr>
                <a:t>　</a:t>
              </a:r>
              <a:endParaRPr lang="en-US" altLang="ja-JP" sz="1200" u="sng" dirty="0">
                <a:solidFill>
                  <a:srgbClr val="0000FF"/>
                </a:solidFill>
                <a:latin typeface="Meiryo UI" panose="020B0604030504040204" pitchFamily="50" charset="-128"/>
                <a:ea typeface="Meiryo UI" panose="020B0604030504040204" pitchFamily="50" charset="-128"/>
              </a:endParaRPr>
            </a:p>
            <a:p>
              <a:pPr algn="l">
                <a:spcBef>
                  <a:spcPts val="600"/>
                </a:spcBef>
              </a:pPr>
              <a:r>
                <a:rPr lang="ja-JP" altLang="en-US" sz="1200" dirty="0">
                  <a:solidFill>
                    <a:prstClr val="black"/>
                  </a:solidFill>
                  <a:latin typeface="Meiryo UI" panose="020B0604030504040204" pitchFamily="50" charset="-128"/>
                  <a:ea typeface="Meiryo UI" panose="020B0604030504040204" pitchFamily="50" charset="-128"/>
                </a:rPr>
                <a:t>［②の場合］下記をご記入の上、メール または </a:t>
              </a:r>
              <a:r>
                <a:rPr lang="en-US" altLang="ja-JP" sz="1200" dirty="0">
                  <a:solidFill>
                    <a:prstClr val="black"/>
                  </a:solidFill>
                  <a:latin typeface="Meiryo UI" panose="020B0604030504040204" pitchFamily="50" charset="-128"/>
                  <a:ea typeface="Meiryo UI" panose="020B0604030504040204" pitchFamily="50" charset="-128"/>
                </a:rPr>
                <a:t>FAX</a:t>
              </a:r>
              <a:r>
                <a:rPr lang="ja-JP" altLang="en-US" sz="1200" dirty="0">
                  <a:solidFill>
                    <a:prstClr val="black"/>
                  </a:solidFill>
                  <a:latin typeface="Meiryo UI" panose="020B0604030504040204" pitchFamily="50" charset="-128"/>
                  <a:ea typeface="Meiryo UI" panose="020B0604030504040204" pitchFamily="50" charset="-128"/>
                </a:rPr>
                <a:t>でご送信ください。</a:t>
              </a:r>
              <a:endParaRPr lang="en-US" altLang="ja-JP" sz="1200" dirty="0">
                <a:solidFill>
                  <a:prstClr val="black"/>
                </a:solidFill>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CE54629C-E983-5B7E-3E96-1081EE452EC6}"/>
                </a:ext>
              </a:extLst>
            </p:cNvPr>
            <p:cNvSpPr txBox="1"/>
            <p:nvPr/>
          </p:nvSpPr>
          <p:spPr>
            <a:xfrm>
              <a:off x="1194563" y="1657948"/>
              <a:ext cx="5324833" cy="833562"/>
            </a:xfrm>
            <a:prstGeom prst="rect">
              <a:avLst/>
            </a:prstGeom>
            <a:noFill/>
          </p:spPr>
          <p:txBody>
            <a:bodyPr wrap="square" rtlCol="0">
              <a:spAutoFit/>
            </a:bodyPr>
            <a:lstStyle/>
            <a:p>
              <a:pPr>
                <a:lnSpc>
                  <a:spcPct val="130000"/>
                </a:lnSpc>
              </a:pPr>
              <a:r>
                <a:rPr lang="ja-JP" altLang="en-US" sz="1600" dirty="0">
                  <a:solidFill>
                    <a:prstClr val="black"/>
                  </a:solidFill>
                  <a:latin typeface="Meiryo UI" panose="020B0604030504040204" pitchFamily="50" charset="-128"/>
                  <a:ea typeface="Meiryo UI" panose="020B0604030504040204" pitchFamily="50" charset="-128"/>
                </a:rPr>
                <a:t>ビジネスアイデア提案会</a:t>
              </a:r>
              <a:r>
                <a:rPr lang="en-US" altLang="ja-JP" sz="1600" dirty="0">
                  <a:solidFill>
                    <a:prstClr val="black"/>
                  </a:solidFill>
                  <a:latin typeface="Meiryo UI" panose="020B0604030504040204" pitchFamily="50" charset="-128"/>
                  <a:ea typeface="Meiryo UI" panose="020B0604030504040204" pitchFamily="50" charset="-128"/>
                </a:rPr>
                <a:t>2026</a:t>
              </a:r>
            </a:p>
            <a:p>
              <a:pPr algn="ctr">
                <a:lnSpc>
                  <a:spcPct val="130000"/>
                </a:lnSpc>
              </a:pPr>
              <a:r>
                <a:rPr lang="ja-JP" altLang="en-US" sz="2400" b="1" spc="300" dirty="0">
                  <a:solidFill>
                    <a:prstClr val="black"/>
                  </a:solidFill>
                  <a:latin typeface="Meiryo UI" panose="020B0604030504040204" pitchFamily="50" charset="-128"/>
                  <a:ea typeface="Meiryo UI" panose="020B0604030504040204" pitchFamily="50" charset="-128"/>
                </a:rPr>
                <a:t>参加申込</a:t>
              </a:r>
              <a:endParaRPr lang="en-US" altLang="ja-JP" sz="2400" b="1" spc="300" dirty="0">
                <a:solidFill>
                  <a:prstClr val="black"/>
                </a:solidFill>
                <a:latin typeface="Meiryo UI" panose="020B0604030504040204" pitchFamily="50" charset="-128"/>
                <a:ea typeface="Meiryo UI" panose="020B0604030504040204" pitchFamily="50" charset="-128"/>
              </a:endParaRPr>
            </a:p>
          </p:txBody>
        </p:sp>
      </p:grpSp>
      <p:grpSp>
        <p:nvGrpSpPr>
          <p:cNvPr id="14" name="グループ化 13">
            <a:extLst>
              <a:ext uri="{FF2B5EF4-FFF2-40B4-BE49-F238E27FC236}">
                <a16:creationId xmlns:a16="http://schemas.microsoft.com/office/drawing/2014/main" id="{673B094E-F72A-CDD9-EA62-352176832250}"/>
              </a:ext>
            </a:extLst>
          </p:cNvPr>
          <p:cNvGrpSpPr/>
          <p:nvPr userDrawn="1"/>
        </p:nvGrpSpPr>
        <p:grpSpPr>
          <a:xfrm>
            <a:off x="454168" y="2869759"/>
            <a:ext cx="6918307" cy="4716000"/>
            <a:chOff x="454168" y="4347933"/>
            <a:chExt cx="6918307" cy="4716000"/>
          </a:xfrm>
          <a:noFill/>
        </p:grpSpPr>
        <p:sp>
          <p:nvSpPr>
            <p:cNvPr id="15" name="正方形/長方形 14">
              <a:extLst>
                <a:ext uri="{FF2B5EF4-FFF2-40B4-BE49-F238E27FC236}">
                  <a16:creationId xmlns:a16="http://schemas.microsoft.com/office/drawing/2014/main" id="{C279F2FC-5902-7672-8D64-B817EFFD5613}"/>
                </a:ext>
              </a:extLst>
            </p:cNvPr>
            <p:cNvSpPr/>
            <p:nvPr/>
          </p:nvSpPr>
          <p:spPr>
            <a:xfrm>
              <a:off x="475830" y="4367456"/>
              <a:ext cx="6883882" cy="468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43" dirty="0">
                <a:solidFill>
                  <a:prstClr val="white"/>
                </a:solidFill>
              </a:endParaRPr>
            </a:p>
          </p:txBody>
        </p:sp>
        <p:cxnSp>
          <p:nvCxnSpPr>
            <p:cNvPr id="16" name="直線コネクタ 15">
              <a:extLst>
                <a:ext uri="{FF2B5EF4-FFF2-40B4-BE49-F238E27FC236}">
                  <a16:creationId xmlns:a16="http://schemas.microsoft.com/office/drawing/2014/main" id="{1994B145-D899-CAC4-9D31-08F8AB9490CD}"/>
                </a:ext>
              </a:extLst>
            </p:cNvPr>
            <p:cNvCxnSpPr/>
            <p:nvPr/>
          </p:nvCxnSpPr>
          <p:spPr>
            <a:xfrm>
              <a:off x="454168" y="5399399"/>
              <a:ext cx="6912000" cy="0"/>
            </a:xfrm>
            <a:prstGeom prst="line">
              <a:avLst/>
            </a:prstGeom>
            <a:grpFill/>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 name="直線コネクタ 16">
              <a:extLst>
                <a:ext uri="{FF2B5EF4-FFF2-40B4-BE49-F238E27FC236}">
                  <a16:creationId xmlns:a16="http://schemas.microsoft.com/office/drawing/2014/main" id="{0BE31DB0-7052-82FC-8B28-E14512C60598}"/>
                </a:ext>
              </a:extLst>
            </p:cNvPr>
            <p:cNvCxnSpPr/>
            <p:nvPr/>
          </p:nvCxnSpPr>
          <p:spPr>
            <a:xfrm>
              <a:off x="458423" y="6948136"/>
              <a:ext cx="6912000" cy="0"/>
            </a:xfrm>
            <a:prstGeom prst="line">
              <a:avLst/>
            </a:prstGeom>
            <a:grpFill/>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8" name="テキスト ボックス 17">
              <a:extLst>
                <a:ext uri="{FF2B5EF4-FFF2-40B4-BE49-F238E27FC236}">
                  <a16:creationId xmlns:a16="http://schemas.microsoft.com/office/drawing/2014/main" id="{370367F8-9E67-1362-7CBA-2D3E9977DE8F}"/>
                </a:ext>
              </a:extLst>
            </p:cNvPr>
            <p:cNvSpPr txBox="1"/>
            <p:nvPr/>
          </p:nvSpPr>
          <p:spPr>
            <a:xfrm>
              <a:off x="2405427" y="6961700"/>
              <a:ext cx="595035" cy="399853"/>
            </a:xfrm>
            <a:prstGeom prst="rect">
              <a:avLst/>
            </a:prstGeom>
            <a:grpFill/>
          </p:spPr>
          <p:txBody>
            <a:bodyPr wrap="none" rtlCol="0">
              <a:spAutoFit/>
            </a:bodyPr>
            <a:lstStyle/>
            <a:p>
              <a:pPr>
                <a:lnSpc>
                  <a:spcPct val="200000"/>
                </a:lnSpc>
              </a:pPr>
              <a:r>
                <a:rPr lang="ja-JP" altLang="en-US" sz="1200" dirty="0">
                  <a:solidFill>
                    <a:prstClr val="black">
                      <a:lumMod val="85000"/>
                      <a:lumOff val="15000"/>
                    </a:prstClr>
                  </a:solidFill>
                  <a:latin typeface="Meiryo UI" panose="020B0604030504040204" pitchFamily="50" charset="-128"/>
                  <a:ea typeface="Meiryo UI" panose="020B0604030504040204" pitchFamily="50" charset="-128"/>
                  <a:cs typeface="Meiryo UI" panose="020B0604030504040204" pitchFamily="50" charset="-128"/>
                </a:rPr>
                <a:t>電　話</a:t>
              </a:r>
              <a:endParaRPr lang="en-US" altLang="ja-JP" sz="1200" dirty="0">
                <a:solidFill>
                  <a:prstClr val="black">
                    <a:lumMod val="85000"/>
                    <a:lumOff val="15000"/>
                  </a:prstClr>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9" name="直線コネクタ 18">
              <a:extLst>
                <a:ext uri="{FF2B5EF4-FFF2-40B4-BE49-F238E27FC236}">
                  <a16:creationId xmlns:a16="http://schemas.microsoft.com/office/drawing/2014/main" id="{A750D3AD-76E3-58B9-905D-7516812342B7}"/>
                </a:ext>
              </a:extLst>
            </p:cNvPr>
            <p:cNvCxnSpPr/>
            <p:nvPr/>
          </p:nvCxnSpPr>
          <p:spPr>
            <a:xfrm>
              <a:off x="454168" y="6430352"/>
              <a:ext cx="6912000" cy="0"/>
            </a:xfrm>
            <a:prstGeom prst="line">
              <a:avLst/>
            </a:prstGeom>
            <a:grpFill/>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0" name="テキスト ボックス 19">
              <a:extLst>
                <a:ext uri="{FF2B5EF4-FFF2-40B4-BE49-F238E27FC236}">
                  <a16:creationId xmlns:a16="http://schemas.microsoft.com/office/drawing/2014/main" id="{BE55B831-0A5F-5B40-08BA-2C06ACAFB89A}"/>
                </a:ext>
              </a:extLst>
            </p:cNvPr>
            <p:cNvSpPr txBox="1"/>
            <p:nvPr/>
          </p:nvSpPr>
          <p:spPr>
            <a:xfrm>
              <a:off x="465118" y="5392793"/>
              <a:ext cx="1768625" cy="523220"/>
            </a:xfrm>
            <a:prstGeom prst="rect">
              <a:avLst/>
            </a:prstGeom>
            <a:grpFill/>
          </p:spPr>
          <p:txBody>
            <a:bodyPr wrap="square" rtlCol="0">
              <a:spAutoFit/>
            </a:bodyPr>
            <a:lstStyle/>
            <a:p>
              <a:pPr algn="l"/>
              <a:r>
                <a:rPr lang="ja-JP" altLang="en-US" sz="1400" dirty="0">
                  <a:solidFill>
                    <a:prstClr val="black">
                      <a:lumMod val="85000"/>
                      <a:lumOff val="15000"/>
                    </a:prstClr>
                  </a:solidFill>
                  <a:latin typeface="Meiryo UI" panose="020B0604030504040204" pitchFamily="50" charset="-128"/>
                  <a:ea typeface="Meiryo UI" panose="020B0604030504040204" pitchFamily="50" charset="-128"/>
                  <a:cs typeface="Meiryo UI" panose="020B0604030504040204" pitchFamily="50" charset="-128"/>
                </a:rPr>
                <a:t>　　　参　加　者①</a:t>
              </a:r>
              <a:endParaRPr lang="en-US" altLang="ja-JP" sz="1400" dirty="0">
                <a:solidFill>
                  <a:prstClr val="black">
                    <a:lumMod val="85000"/>
                    <a:lumOff val="15000"/>
                  </a:prstClr>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400" dirty="0">
                  <a:solidFill>
                    <a:prstClr val="black">
                      <a:lumMod val="85000"/>
                      <a:lumOff val="15000"/>
                    </a:prstClr>
                  </a:solidFill>
                  <a:latin typeface="Meiryo UI" panose="020B0604030504040204" pitchFamily="50" charset="-128"/>
                  <a:ea typeface="Meiryo UI" panose="020B0604030504040204" pitchFamily="50" charset="-128"/>
                  <a:cs typeface="Meiryo UI" panose="020B0604030504040204" pitchFamily="50" charset="-128"/>
                </a:rPr>
                <a:t>（役職／氏名）</a:t>
              </a:r>
              <a:endParaRPr lang="en-US" altLang="ja-JP" sz="1400" dirty="0">
                <a:solidFill>
                  <a:prstClr val="black">
                    <a:lumMod val="85000"/>
                    <a:lumOff val="15000"/>
                  </a:prst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1" name="テキスト ボックス 20">
              <a:extLst>
                <a:ext uri="{FF2B5EF4-FFF2-40B4-BE49-F238E27FC236}">
                  <a16:creationId xmlns:a16="http://schemas.microsoft.com/office/drawing/2014/main" id="{E14C215B-B1EA-157D-3222-1C12785EC24E}"/>
                </a:ext>
              </a:extLst>
            </p:cNvPr>
            <p:cNvSpPr txBox="1"/>
            <p:nvPr/>
          </p:nvSpPr>
          <p:spPr>
            <a:xfrm>
              <a:off x="465119" y="4474679"/>
              <a:ext cx="1757912" cy="307777"/>
            </a:xfrm>
            <a:prstGeom prst="rect">
              <a:avLst/>
            </a:prstGeom>
            <a:grpFill/>
          </p:spPr>
          <p:txBody>
            <a:bodyPr wrap="square" rtlCol="0">
              <a:spAutoFit/>
            </a:bodyPr>
            <a:lstStyle/>
            <a:p>
              <a:pPr algn="ctr"/>
              <a:r>
                <a:rPr lang="ja-JP" altLang="en-US" sz="1400" dirty="0">
                  <a:solidFill>
                    <a:prstClr val="black">
                      <a:lumMod val="85000"/>
                      <a:lumOff val="15000"/>
                    </a:prstClr>
                  </a:solidFill>
                  <a:latin typeface="Meiryo UI" panose="020B0604030504040204" pitchFamily="50" charset="-128"/>
                  <a:ea typeface="Meiryo UI" panose="020B0604030504040204" pitchFamily="50" charset="-128"/>
                  <a:cs typeface="Meiryo UI" panose="020B0604030504040204" pitchFamily="50" charset="-128"/>
                </a:rPr>
                <a:t>会社・団体名</a:t>
              </a:r>
            </a:p>
          </p:txBody>
        </p:sp>
        <p:sp>
          <p:nvSpPr>
            <p:cNvPr id="22" name="テキスト ボックス 21">
              <a:extLst>
                <a:ext uri="{FF2B5EF4-FFF2-40B4-BE49-F238E27FC236}">
                  <a16:creationId xmlns:a16="http://schemas.microsoft.com/office/drawing/2014/main" id="{99B52A09-AD67-8294-1936-BFEF348B37AA}"/>
                </a:ext>
              </a:extLst>
            </p:cNvPr>
            <p:cNvSpPr txBox="1"/>
            <p:nvPr/>
          </p:nvSpPr>
          <p:spPr>
            <a:xfrm>
              <a:off x="479382" y="7322113"/>
              <a:ext cx="1749006" cy="307777"/>
            </a:xfrm>
            <a:prstGeom prst="rect">
              <a:avLst/>
            </a:prstGeom>
            <a:grpFill/>
          </p:spPr>
          <p:txBody>
            <a:bodyPr wrap="square" rtlCol="0">
              <a:spAutoFit/>
            </a:bodyPr>
            <a:lstStyle/>
            <a:p>
              <a:pPr algn="ctr"/>
              <a:r>
                <a:rPr lang="ja-JP" altLang="en-US" sz="1400" dirty="0">
                  <a:solidFill>
                    <a:prstClr val="black">
                      <a:lumMod val="85000"/>
                      <a:lumOff val="15000"/>
                    </a:prstClr>
                  </a:solidFill>
                  <a:latin typeface="Meiryo UI" panose="020B0604030504040204" pitchFamily="50" charset="-128"/>
                  <a:ea typeface="Meiryo UI" panose="020B0604030504040204" pitchFamily="50" charset="-128"/>
                  <a:cs typeface="Meiryo UI" panose="020B0604030504040204" pitchFamily="50" charset="-128"/>
                </a:rPr>
                <a:t>ご</a:t>
              </a:r>
              <a:r>
                <a:rPr lang="zh-TW" altLang="en-US" sz="1400" dirty="0">
                  <a:solidFill>
                    <a:prstClr val="black">
                      <a:lumMod val="85000"/>
                      <a:lumOff val="15000"/>
                    </a:prstClr>
                  </a:solidFill>
                  <a:latin typeface="Meiryo UI" panose="020B0604030504040204" pitchFamily="50" charset="-128"/>
                  <a:ea typeface="Meiryo UI" panose="020B0604030504040204" pitchFamily="50" charset="-128"/>
                  <a:cs typeface="Meiryo UI" panose="020B0604030504040204" pitchFamily="50" charset="-128"/>
                </a:rPr>
                <a:t>連絡先</a:t>
              </a:r>
            </a:p>
          </p:txBody>
        </p:sp>
        <p:cxnSp>
          <p:nvCxnSpPr>
            <p:cNvPr id="23" name="直線コネクタ 22">
              <a:extLst>
                <a:ext uri="{FF2B5EF4-FFF2-40B4-BE49-F238E27FC236}">
                  <a16:creationId xmlns:a16="http://schemas.microsoft.com/office/drawing/2014/main" id="{3D5196AE-0CBB-9093-E492-AC4B918C640C}"/>
                </a:ext>
              </a:extLst>
            </p:cNvPr>
            <p:cNvCxnSpPr/>
            <p:nvPr/>
          </p:nvCxnSpPr>
          <p:spPr>
            <a:xfrm>
              <a:off x="460475" y="4879798"/>
              <a:ext cx="6912000" cy="0"/>
            </a:xfrm>
            <a:prstGeom prst="line">
              <a:avLst/>
            </a:prstGeom>
            <a:grpFill/>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4" name="テキスト ボックス 23">
              <a:extLst>
                <a:ext uri="{FF2B5EF4-FFF2-40B4-BE49-F238E27FC236}">
                  <a16:creationId xmlns:a16="http://schemas.microsoft.com/office/drawing/2014/main" id="{E3FB3888-4EB7-68A8-AC9A-D9236F938487}"/>
                </a:ext>
              </a:extLst>
            </p:cNvPr>
            <p:cNvSpPr txBox="1"/>
            <p:nvPr/>
          </p:nvSpPr>
          <p:spPr>
            <a:xfrm>
              <a:off x="473803" y="4982427"/>
              <a:ext cx="1723137" cy="317756"/>
            </a:xfrm>
            <a:prstGeom prst="rect">
              <a:avLst/>
            </a:prstGeom>
            <a:grpFill/>
          </p:spPr>
          <p:txBody>
            <a:bodyPr wrap="square" rtlCol="0">
              <a:spAutoFit/>
            </a:bodyPr>
            <a:lstStyle/>
            <a:p>
              <a:pPr algn="ctr"/>
              <a:r>
                <a:rPr lang="ja-JP" altLang="en-US" sz="1400" dirty="0">
                  <a:solidFill>
                    <a:prstClr val="black">
                      <a:lumMod val="85000"/>
                      <a:lumOff val="15000"/>
                    </a:prstClr>
                  </a:solidFill>
                  <a:latin typeface="Meiryo UI" panose="020B0604030504040204" pitchFamily="50" charset="-128"/>
                  <a:ea typeface="Meiryo UI" panose="020B0604030504040204" pitchFamily="50" charset="-128"/>
                  <a:cs typeface="Meiryo UI" panose="020B0604030504040204" pitchFamily="50" charset="-128"/>
                </a:rPr>
                <a:t>住　　　　　所</a:t>
              </a:r>
              <a:endParaRPr lang="en-US" altLang="ja-JP" sz="1400" dirty="0">
                <a:solidFill>
                  <a:prstClr val="black">
                    <a:lumMod val="85000"/>
                    <a:lumOff val="15000"/>
                  </a:prst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5" name="テキスト ボックス 24">
              <a:extLst>
                <a:ext uri="{FF2B5EF4-FFF2-40B4-BE49-F238E27FC236}">
                  <a16:creationId xmlns:a16="http://schemas.microsoft.com/office/drawing/2014/main" id="{AC8C213C-4C8E-25CE-C16C-21400E887B52}"/>
                </a:ext>
              </a:extLst>
            </p:cNvPr>
            <p:cNvSpPr txBox="1"/>
            <p:nvPr/>
          </p:nvSpPr>
          <p:spPr>
            <a:xfrm>
              <a:off x="2407480" y="7468237"/>
              <a:ext cx="848309" cy="399853"/>
            </a:xfrm>
            <a:prstGeom prst="rect">
              <a:avLst/>
            </a:prstGeom>
            <a:grpFill/>
          </p:spPr>
          <p:txBody>
            <a:bodyPr wrap="none" rtlCol="0" anchor="ctr">
              <a:spAutoFit/>
            </a:bodyPr>
            <a:lstStyle/>
            <a:p>
              <a:pPr>
                <a:lnSpc>
                  <a:spcPct val="200000"/>
                </a:lnSpc>
              </a:pPr>
              <a:r>
                <a:rPr lang="ja-JP" altLang="en-US" sz="1200" dirty="0">
                  <a:solidFill>
                    <a:prstClr val="black">
                      <a:lumMod val="85000"/>
                      <a:lumOff val="15000"/>
                    </a:prstClr>
                  </a:solidFill>
                  <a:latin typeface="Meiryo UI" panose="020B0604030504040204" pitchFamily="50" charset="-128"/>
                  <a:ea typeface="Meiryo UI" panose="020B0604030504040204" pitchFamily="50" charset="-128"/>
                  <a:cs typeface="Meiryo UI" panose="020B0604030504040204" pitchFamily="50" charset="-128"/>
                </a:rPr>
                <a:t>電子メール</a:t>
              </a:r>
              <a:endParaRPr lang="en-US" altLang="ja-JP" sz="1200" dirty="0">
                <a:solidFill>
                  <a:prstClr val="black">
                    <a:lumMod val="85000"/>
                    <a:lumOff val="15000"/>
                  </a:prstClr>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26" name="直線コネクタ 25">
              <a:extLst>
                <a:ext uri="{FF2B5EF4-FFF2-40B4-BE49-F238E27FC236}">
                  <a16:creationId xmlns:a16="http://schemas.microsoft.com/office/drawing/2014/main" id="{D3B98099-D71B-40FF-CEC4-2A40D2F25DC8}"/>
                </a:ext>
              </a:extLst>
            </p:cNvPr>
            <p:cNvCxnSpPr/>
            <p:nvPr/>
          </p:nvCxnSpPr>
          <p:spPr>
            <a:xfrm>
              <a:off x="2223032" y="4347933"/>
              <a:ext cx="0" cy="4716000"/>
            </a:xfrm>
            <a:prstGeom prst="line">
              <a:avLst/>
            </a:prstGeom>
            <a:grpFill/>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27" name="グループ化 26">
            <a:extLst>
              <a:ext uri="{FF2B5EF4-FFF2-40B4-BE49-F238E27FC236}">
                <a16:creationId xmlns:a16="http://schemas.microsoft.com/office/drawing/2014/main" id="{48C126D3-C96D-A7D0-88F8-3DF1F1B5CC87}"/>
              </a:ext>
            </a:extLst>
          </p:cNvPr>
          <p:cNvGrpSpPr/>
          <p:nvPr userDrawn="1"/>
        </p:nvGrpSpPr>
        <p:grpSpPr>
          <a:xfrm>
            <a:off x="473976" y="8419450"/>
            <a:ext cx="7226235" cy="707885"/>
            <a:chOff x="473976" y="8743181"/>
            <a:chExt cx="7226235" cy="707885"/>
          </a:xfrm>
        </p:grpSpPr>
        <p:sp>
          <p:nvSpPr>
            <p:cNvPr id="28" name="角丸四角形 48">
              <a:extLst>
                <a:ext uri="{FF2B5EF4-FFF2-40B4-BE49-F238E27FC236}">
                  <a16:creationId xmlns:a16="http://schemas.microsoft.com/office/drawing/2014/main" id="{78A60A0E-0E80-A7FD-557C-7952F110486B}"/>
                </a:ext>
              </a:extLst>
            </p:cNvPr>
            <p:cNvSpPr/>
            <p:nvPr/>
          </p:nvSpPr>
          <p:spPr>
            <a:xfrm>
              <a:off x="473976" y="8743181"/>
              <a:ext cx="1655653" cy="707885"/>
            </a:xfrm>
            <a:prstGeom prst="roundRect">
              <a:avLst>
                <a:gd name="adj" fmla="val 50000"/>
              </a:avLst>
            </a:prstGeom>
            <a:noFill/>
            <a:ln w="5715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800" b="0"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お問合せ</a:t>
              </a:r>
              <a:endParaRPr lang="en-US" altLang="ja-JP" sz="1800" b="0" dirty="0">
                <a:solidFill>
                  <a:schemeClr val="tx1"/>
                </a:solidFill>
                <a:latin typeface="Meiryo UI" panose="020B0604030504040204" pitchFamily="50" charset="-128"/>
                <a:ea typeface="Meiryo UI" panose="020B0604030504040204" pitchFamily="50" charset="-128"/>
                <a:cs typeface="メイリオ" panose="020B0604030504040204" pitchFamily="50" charset="-128"/>
              </a:endParaRPr>
            </a:p>
            <a:p>
              <a:pPr algn="ctr"/>
              <a:r>
                <a:rPr lang="ja-JP" altLang="en-US" sz="1800" b="0"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（事務局）</a:t>
              </a:r>
            </a:p>
          </p:txBody>
        </p:sp>
        <p:sp>
          <p:nvSpPr>
            <p:cNvPr id="29" name="テキスト ボックス 28">
              <a:extLst>
                <a:ext uri="{FF2B5EF4-FFF2-40B4-BE49-F238E27FC236}">
                  <a16:creationId xmlns:a16="http://schemas.microsoft.com/office/drawing/2014/main" id="{F5D7395E-7FB4-20A6-4E55-4FA15FB23AA5}"/>
                </a:ext>
              </a:extLst>
            </p:cNvPr>
            <p:cNvSpPr txBox="1"/>
            <p:nvPr/>
          </p:nvSpPr>
          <p:spPr>
            <a:xfrm>
              <a:off x="2207775" y="8786027"/>
              <a:ext cx="5492436" cy="615553"/>
            </a:xfrm>
            <a:prstGeom prst="rect">
              <a:avLst/>
            </a:prstGeom>
            <a:noFill/>
          </p:spPr>
          <p:txBody>
            <a:bodyPr wrap="square" rtlCol="0" anchor="ctr">
              <a:spAutoFit/>
            </a:bodyPr>
            <a:lstStyle/>
            <a:p>
              <a:r>
                <a:rPr lang="ja-JP" altLang="en-US" sz="1800" dirty="0">
                  <a:latin typeface="Meiryo UI" panose="020B0604030504040204" pitchFamily="50" charset="-128"/>
                  <a:ea typeface="Meiryo UI" panose="020B0604030504040204" pitchFamily="50" charset="-128"/>
                </a:rPr>
                <a:t>茨城県産業技術イノベーションセンター</a:t>
              </a:r>
              <a:endParaRPr lang="en-US" altLang="ja-JP" sz="18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rPr>
                <a:t>イノベーション戦略部　産業連携</a:t>
              </a:r>
              <a:r>
                <a:rPr lang="en-US" altLang="ja-JP" sz="1400" dirty="0">
                  <a:latin typeface="Meiryo UI" panose="020B0604030504040204" pitchFamily="50" charset="-128"/>
                  <a:ea typeface="Meiryo UI" panose="020B0604030504040204" pitchFamily="50" charset="-128"/>
                </a:rPr>
                <a:t>G</a:t>
              </a:r>
              <a:r>
                <a:rPr lang="ja-JP" altLang="en-US" sz="1400" dirty="0">
                  <a:latin typeface="Meiryo UI" panose="020B0604030504040204" pitchFamily="50" charset="-128"/>
                  <a:ea typeface="Meiryo UI" panose="020B0604030504040204" pitchFamily="50" charset="-128"/>
                </a:rPr>
                <a:t>　担当：石川</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卓</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、石川</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洋</a:t>
              </a:r>
              <a:r>
                <a:rPr lang="en-US" altLang="ja-JP" sz="14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p:txBody>
        </p:sp>
      </p:grpSp>
      <p:cxnSp>
        <p:nvCxnSpPr>
          <p:cNvPr id="32" name="直線コネクタ 31">
            <a:extLst>
              <a:ext uri="{FF2B5EF4-FFF2-40B4-BE49-F238E27FC236}">
                <a16:creationId xmlns:a16="http://schemas.microsoft.com/office/drawing/2014/main" id="{D1493EB1-ED4E-1A48-24BA-96D404354125}"/>
              </a:ext>
            </a:extLst>
          </p:cNvPr>
          <p:cNvCxnSpPr/>
          <p:nvPr userDrawn="1"/>
        </p:nvCxnSpPr>
        <p:spPr>
          <a:xfrm>
            <a:off x="470088" y="4432972"/>
            <a:ext cx="691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41" name="直線コネクタ 40">
            <a:extLst>
              <a:ext uri="{FF2B5EF4-FFF2-40B4-BE49-F238E27FC236}">
                <a16:creationId xmlns:a16="http://schemas.microsoft.com/office/drawing/2014/main" id="{43976218-4E5D-7FB7-B59E-B4899BD7F86D}"/>
              </a:ext>
            </a:extLst>
          </p:cNvPr>
          <p:cNvCxnSpPr/>
          <p:nvPr userDrawn="1"/>
        </p:nvCxnSpPr>
        <p:spPr>
          <a:xfrm>
            <a:off x="2223089" y="5990063"/>
            <a:ext cx="5148000" cy="0"/>
          </a:xfrm>
          <a:prstGeom prst="line">
            <a:avLst/>
          </a:prstGeom>
          <a:noFill/>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4" name="正方形/長方形 33">
            <a:extLst>
              <a:ext uri="{FF2B5EF4-FFF2-40B4-BE49-F238E27FC236}">
                <a16:creationId xmlns:a16="http://schemas.microsoft.com/office/drawing/2014/main" id="{8A8C0FC8-233F-3615-960C-043FA844227F}"/>
              </a:ext>
            </a:extLst>
          </p:cNvPr>
          <p:cNvSpPr/>
          <p:nvPr userDrawn="1"/>
        </p:nvSpPr>
        <p:spPr>
          <a:xfrm>
            <a:off x="5429250" y="454775"/>
            <a:ext cx="1656000" cy="648000"/>
          </a:xfrm>
          <a:prstGeom prst="rect">
            <a:avLst/>
          </a:prstGeom>
          <a:ln w="19050"/>
        </p:spPr>
        <p:style>
          <a:lnRef idx="2">
            <a:schemeClr val="dk1"/>
          </a:lnRef>
          <a:fillRef idx="1">
            <a:schemeClr val="lt1"/>
          </a:fillRef>
          <a:effectRef idx="0">
            <a:schemeClr val="dk1"/>
          </a:effectRef>
          <a:fontRef idx="minor">
            <a:schemeClr val="dk1"/>
          </a:fontRef>
        </p:style>
        <p:txBody>
          <a:bodyPr rIns="72000" rtlCol="0" anchor="ctr"/>
          <a:lstStyle/>
          <a:p>
            <a:pPr algn="l"/>
            <a:r>
              <a:rPr kumimoji="1" lang="ja-JP" altLang="en-US" sz="1400" dirty="0"/>
              <a:t>　申込締切：</a:t>
            </a:r>
            <a:endParaRPr kumimoji="1" lang="en-US" altLang="ja-JP" sz="1400" dirty="0"/>
          </a:p>
          <a:p>
            <a:pPr algn="ctr"/>
            <a:r>
              <a:rPr kumimoji="1" lang="ja-JP" altLang="en-US" sz="1400" b="1" dirty="0"/>
              <a:t>２月１３日（金）</a:t>
            </a:r>
          </a:p>
        </p:txBody>
      </p:sp>
      <p:grpSp>
        <p:nvGrpSpPr>
          <p:cNvPr id="44" name="グループ化 43">
            <a:extLst>
              <a:ext uri="{FF2B5EF4-FFF2-40B4-BE49-F238E27FC236}">
                <a16:creationId xmlns:a16="http://schemas.microsoft.com/office/drawing/2014/main" id="{566C2F76-1195-8259-A203-BEC26AFF825E}"/>
              </a:ext>
            </a:extLst>
          </p:cNvPr>
          <p:cNvGrpSpPr/>
          <p:nvPr userDrawn="1"/>
        </p:nvGrpSpPr>
        <p:grpSpPr>
          <a:xfrm>
            <a:off x="4359544" y="3980222"/>
            <a:ext cx="453886" cy="1451640"/>
            <a:chOff x="4423152" y="3980222"/>
            <a:chExt cx="453886" cy="1451640"/>
          </a:xfrm>
        </p:grpSpPr>
        <p:sp>
          <p:nvSpPr>
            <p:cNvPr id="30" name="テキスト ボックス 29">
              <a:extLst>
                <a:ext uri="{FF2B5EF4-FFF2-40B4-BE49-F238E27FC236}">
                  <a16:creationId xmlns:a16="http://schemas.microsoft.com/office/drawing/2014/main" id="{6B5C2BA9-1659-E82E-29EA-98BE811789BC}"/>
                </a:ext>
              </a:extLst>
            </p:cNvPr>
            <p:cNvSpPr txBox="1"/>
            <p:nvPr userDrawn="1"/>
          </p:nvSpPr>
          <p:spPr>
            <a:xfrm>
              <a:off x="4423152" y="3980222"/>
              <a:ext cx="441146" cy="400110"/>
            </a:xfrm>
            <a:prstGeom prst="rect">
              <a:avLst/>
            </a:prstGeom>
            <a:noFill/>
          </p:spPr>
          <p:txBody>
            <a:bodyPr wrap="none" rtlCol="0">
              <a:spAutoFit/>
            </a:bodyPr>
            <a:lstStyle/>
            <a:p>
              <a:pPr>
                <a:spcBef>
                  <a:spcPts val="1200"/>
                </a:spcBef>
              </a:pPr>
              <a:r>
                <a:rPr lang="ja-JP" altLang="en-US" sz="2000" dirty="0">
                  <a:solidFill>
                    <a:prstClr val="black">
                      <a:lumMod val="85000"/>
                      <a:lumOff val="15000"/>
                    </a:prstClr>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dirty="0">
                <a:solidFill>
                  <a:prstClr val="black">
                    <a:lumMod val="85000"/>
                    <a:lumOff val="15000"/>
                  </a:prst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5" name="テキスト ボックス 34">
              <a:extLst>
                <a:ext uri="{FF2B5EF4-FFF2-40B4-BE49-F238E27FC236}">
                  <a16:creationId xmlns:a16="http://schemas.microsoft.com/office/drawing/2014/main" id="{32989E6E-5BE0-61A2-5710-B34CE3B77B37}"/>
                </a:ext>
              </a:extLst>
            </p:cNvPr>
            <p:cNvSpPr txBox="1"/>
            <p:nvPr userDrawn="1"/>
          </p:nvSpPr>
          <p:spPr>
            <a:xfrm>
              <a:off x="4435892" y="4522411"/>
              <a:ext cx="441146" cy="400110"/>
            </a:xfrm>
            <a:prstGeom prst="rect">
              <a:avLst/>
            </a:prstGeom>
            <a:noFill/>
          </p:spPr>
          <p:txBody>
            <a:bodyPr wrap="none" rtlCol="0">
              <a:spAutoFit/>
            </a:bodyPr>
            <a:lstStyle/>
            <a:p>
              <a:pPr>
                <a:spcBef>
                  <a:spcPts val="1200"/>
                </a:spcBef>
              </a:pPr>
              <a:r>
                <a:rPr lang="ja-JP" altLang="en-US" sz="2000" dirty="0">
                  <a:solidFill>
                    <a:prstClr val="black">
                      <a:lumMod val="85000"/>
                      <a:lumOff val="15000"/>
                    </a:prstClr>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dirty="0">
                <a:solidFill>
                  <a:prstClr val="black">
                    <a:lumMod val="85000"/>
                    <a:lumOff val="15000"/>
                  </a:prst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6" name="テキスト ボックス 35">
              <a:extLst>
                <a:ext uri="{FF2B5EF4-FFF2-40B4-BE49-F238E27FC236}">
                  <a16:creationId xmlns:a16="http://schemas.microsoft.com/office/drawing/2014/main" id="{25DDD022-4EFE-63BB-EE40-057FD4AF0D27}"/>
                </a:ext>
              </a:extLst>
            </p:cNvPr>
            <p:cNvSpPr txBox="1"/>
            <p:nvPr userDrawn="1"/>
          </p:nvSpPr>
          <p:spPr>
            <a:xfrm>
              <a:off x="4435892" y="5031752"/>
              <a:ext cx="441146" cy="400110"/>
            </a:xfrm>
            <a:prstGeom prst="rect">
              <a:avLst/>
            </a:prstGeom>
            <a:noFill/>
          </p:spPr>
          <p:txBody>
            <a:bodyPr wrap="none" rtlCol="0">
              <a:spAutoFit/>
            </a:bodyPr>
            <a:lstStyle/>
            <a:p>
              <a:pPr>
                <a:spcBef>
                  <a:spcPts val="1200"/>
                </a:spcBef>
              </a:pPr>
              <a:r>
                <a:rPr lang="ja-JP" altLang="en-US" sz="2000" dirty="0">
                  <a:solidFill>
                    <a:prstClr val="black">
                      <a:lumMod val="85000"/>
                      <a:lumOff val="15000"/>
                    </a:prstClr>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dirty="0">
                <a:solidFill>
                  <a:prstClr val="black">
                    <a:lumMod val="85000"/>
                    <a:lumOff val="15000"/>
                  </a:prstClr>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38" name="テキスト ボックス 37">
            <a:extLst>
              <a:ext uri="{FF2B5EF4-FFF2-40B4-BE49-F238E27FC236}">
                <a16:creationId xmlns:a16="http://schemas.microsoft.com/office/drawing/2014/main" id="{C86E5825-56C1-2778-66BC-E59C9DFCB336}"/>
              </a:ext>
            </a:extLst>
          </p:cNvPr>
          <p:cNvSpPr txBox="1"/>
          <p:nvPr userDrawn="1"/>
        </p:nvSpPr>
        <p:spPr>
          <a:xfrm>
            <a:off x="449739" y="4433824"/>
            <a:ext cx="1768625" cy="523220"/>
          </a:xfrm>
          <a:prstGeom prst="rect">
            <a:avLst/>
          </a:prstGeom>
          <a:noFill/>
        </p:spPr>
        <p:txBody>
          <a:bodyPr wrap="square" rtlCol="0">
            <a:spAutoFit/>
          </a:bodyPr>
          <a:lstStyle/>
          <a:p>
            <a:pPr algn="l"/>
            <a:r>
              <a:rPr lang="ja-JP" altLang="en-US" sz="1400" dirty="0">
                <a:solidFill>
                  <a:prstClr val="black">
                    <a:lumMod val="85000"/>
                    <a:lumOff val="15000"/>
                  </a:prstClr>
                </a:solidFill>
                <a:latin typeface="Meiryo UI" panose="020B0604030504040204" pitchFamily="50" charset="-128"/>
                <a:ea typeface="Meiryo UI" panose="020B0604030504040204" pitchFamily="50" charset="-128"/>
                <a:cs typeface="Meiryo UI" panose="020B0604030504040204" pitchFamily="50" charset="-128"/>
              </a:rPr>
              <a:t>　　　参　加　者②</a:t>
            </a:r>
            <a:endParaRPr lang="en-US" altLang="ja-JP" sz="1400" dirty="0">
              <a:solidFill>
                <a:prstClr val="black">
                  <a:lumMod val="85000"/>
                  <a:lumOff val="15000"/>
                </a:prstClr>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400" dirty="0">
                <a:solidFill>
                  <a:prstClr val="black">
                    <a:lumMod val="85000"/>
                    <a:lumOff val="15000"/>
                  </a:prstClr>
                </a:solidFill>
                <a:latin typeface="Meiryo UI" panose="020B0604030504040204" pitchFamily="50" charset="-128"/>
                <a:ea typeface="Meiryo UI" panose="020B0604030504040204" pitchFamily="50" charset="-128"/>
                <a:cs typeface="Meiryo UI" panose="020B0604030504040204" pitchFamily="50" charset="-128"/>
              </a:rPr>
              <a:t>（役職／氏名）</a:t>
            </a:r>
            <a:endParaRPr lang="en-US" altLang="ja-JP" sz="1400" dirty="0">
              <a:solidFill>
                <a:prstClr val="black">
                  <a:lumMod val="85000"/>
                  <a:lumOff val="15000"/>
                </a:prst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9" name="テキスト ボックス 38">
            <a:extLst>
              <a:ext uri="{FF2B5EF4-FFF2-40B4-BE49-F238E27FC236}">
                <a16:creationId xmlns:a16="http://schemas.microsoft.com/office/drawing/2014/main" id="{999D8828-3ECE-8818-3BBD-B36EFD3E0DA6}"/>
              </a:ext>
            </a:extLst>
          </p:cNvPr>
          <p:cNvSpPr txBox="1"/>
          <p:nvPr userDrawn="1"/>
        </p:nvSpPr>
        <p:spPr>
          <a:xfrm>
            <a:off x="473803" y="4956825"/>
            <a:ext cx="1768625" cy="523220"/>
          </a:xfrm>
          <a:prstGeom prst="rect">
            <a:avLst/>
          </a:prstGeom>
          <a:noFill/>
        </p:spPr>
        <p:txBody>
          <a:bodyPr wrap="square" rtlCol="0">
            <a:spAutoFit/>
          </a:bodyPr>
          <a:lstStyle/>
          <a:p>
            <a:pPr algn="l"/>
            <a:r>
              <a:rPr lang="ja-JP" altLang="en-US" sz="1400" dirty="0">
                <a:solidFill>
                  <a:prstClr val="black">
                    <a:lumMod val="85000"/>
                    <a:lumOff val="15000"/>
                  </a:prstClr>
                </a:solidFill>
                <a:latin typeface="Meiryo UI" panose="020B0604030504040204" pitchFamily="50" charset="-128"/>
                <a:ea typeface="Meiryo UI" panose="020B0604030504040204" pitchFamily="50" charset="-128"/>
                <a:cs typeface="Meiryo UI" panose="020B0604030504040204" pitchFamily="50" charset="-128"/>
              </a:rPr>
              <a:t>　　　参　加　者③</a:t>
            </a:r>
            <a:endParaRPr lang="en-US" altLang="ja-JP" sz="1400" dirty="0">
              <a:solidFill>
                <a:prstClr val="black">
                  <a:lumMod val="85000"/>
                  <a:lumOff val="15000"/>
                </a:prstClr>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400" dirty="0">
                <a:solidFill>
                  <a:prstClr val="black">
                    <a:lumMod val="85000"/>
                    <a:lumOff val="15000"/>
                  </a:prstClr>
                </a:solidFill>
                <a:latin typeface="Meiryo UI" panose="020B0604030504040204" pitchFamily="50" charset="-128"/>
                <a:ea typeface="Meiryo UI" panose="020B0604030504040204" pitchFamily="50" charset="-128"/>
                <a:cs typeface="Meiryo UI" panose="020B0604030504040204" pitchFamily="50" charset="-128"/>
              </a:rPr>
              <a:t>（役職／氏名）</a:t>
            </a:r>
            <a:endParaRPr lang="en-US" altLang="ja-JP" sz="1400" dirty="0">
              <a:solidFill>
                <a:prstClr val="black">
                  <a:lumMod val="85000"/>
                  <a:lumOff val="15000"/>
                </a:prstClr>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40" name="直線コネクタ 39">
            <a:extLst>
              <a:ext uri="{FF2B5EF4-FFF2-40B4-BE49-F238E27FC236}">
                <a16:creationId xmlns:a16="http://schemas.microsoft.com/office/drawing/2014/main" id="{EDB2B966-25F8-FCEB-5EDD-0802ABFEB1A3}"/>
              </a:ext>
            </a:extLst>
          </p:cNvPr>
          <p:cNvCxnSpPr/>
          <p:nvPr userDrawn="1"/>
        </p:nvCxnSpPr>
        <p:spPr>
          <a:xfrm>
            <a:off x="463614" y="6494958"/>
            <a:ext cx="6912000" cy="0"/>
          </a:xfrm>
          <a:prstGeom prst="line">
            <a:avLst/>
          </a:prstGeom>
          <a:noFill/>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43" name="テキスト ボックス 42">
            <a:extLst>
              <a:ext uri="{FF2B5EF4-FFF2-40B4-BE49-F238E27FC236}">
                <a16:creationId xmlns:a16="http://schemas.microsoft.com/office/drawing/2014/main" id="{28C0BA12-3C72-AFDD-EAD3-BE0DF4A4C186}"/>
              </a:ext>
            </a:extLst>
          </p:cNvPr>
          <p:cNvSpPr txBox="1"/>
          <p:nvPr userDrawn="1"/>
        </p:nvSpPr>
        <p:spPr>
          <a:xfrm>
            <a:off x="496546" y="6873242"/>
            <a:ext cx="1723137" cy="317756"/>
          </a:xfrm>
          <a:prstGeom prst="rect">
            <a:avLst/>
          </a:prstGeom>
          <a:noFill/>
        </p:spPr>
        <p:txBody>
          <a:bodyPr wrap="square" rtlCol="0">
            <a:spAutoFit/>
          </a:bodyPr>
          <a:lstStyle/>
          <a:p>
            <a:pPr algn="ctr"/>
            <a:r>
              <a:rPr lang="ja-JP" altLang="en-US" sz="1400" dirty="0">
                <a:solidFill>
                  <a:prstClr val="black">
                    <a:lumMod val="85000"/>
                    <a:lumOff val="15000"/>
                  </a:prstClr>
                </a:solidFill>
                <a:latin typeface="Meiryo UI" panose="020B0604030504040204" pitchFamily="50" charset="-128"/>
                <a:ea typeface="Meiryo UI" panose="020B0604030504040204" pitchFamily="50" charset="-128"/>
                <a:cs typeface="Meiryo UI" panose="020B0604030504040204" pitchFamily="50" charset="-128"/>
              </a:rPr>
              <a:t>備　　　　考</a:t>
            </a:r>
            <a:endParaRPr lang="en-US" altLang="ja-JP" sz="1400" dirty="0">
              <a:solidFill>
                <a:prstClr val="black">
                  <a:lumMod val="85000"/>
                  <a:lumOff val="15000"/>
                </a:prstClr>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175407513"/>
      </p:ext>
    </p:extLst>
  </p:cSld>
  <p:clrMapOvr>
    <a:masterClrMapping/>
  </p:clrMapOvr>
  <p:extLst>
    <p:ext uri="{DCECCB84-F9BA-43D5-87BE-67443E8EF086}">
      <p15:sldGuideLst xmlns:p15="http://schemas.microsoft.com/office/powerpoint/2012/main">
        <p15:guide id="1" orient="horz" pos="3447" userDrawn="1">
          <p15:clr>
            <a:srgbClr val="FBAE40"/>
          </p15:clr>
        </p15:guide>
        <p15:guide id="2" pos="246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Tree>
    <p:extLst>
      <p:ext uri="{BB962C8B-B14F-4D97-AF65-F5344CB8AC3E}">
        <p14:creationId xmlns:p14="http://schemas.microsoft.com/office/powerpoint/2010/main" val="42765425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1411881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B0A8E99-DB73-448F-9FCE-87B5D611A53F}" type="datetime1">
              <a:rPr kumimoji="1" lang="en-US" altLang="ja-JP" smtClean="0"/>
              <a:t>1/6/2026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F091136-3A58-414D-A087-462894C082A5}" type="slidenum">
              <a:rPr kumimoji="1" lang="ja-JP" altLang="en-US" smtClean="0"/>
              <a:t>‹#›</a:t>
            </a:fld>
            <a:endParaRPr kumimoji="1" lang="ja-JP" altLang="en-US"/>
          </a:p>
        </p:txBody>
      </p:sp>
    </p:spTree>
    <p:extLst>
      <p:ext uri="{BB962C8B-B14F-4D97-AF65-F5344CB8AC3E}">
        <p14:creationId xmlns:p14="http://schemas.microsoft.com/office/powerpoint/2010/main" val="905837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33013" y="2728459"/>
            <a:ext cx="6737926" cy="4552493"/>
          </a:xfrm>
        </p:spPr>
        <p:txBody>
          <a:bodyPr anchor="b"/>
          <a:lstStyle>
            <a:lvl1pPr>
              <a:defRPr sz="5126"/>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33013" y="7324021"/>
            <a:ext cx="6737926" cy="2394048"/>
          </a:xfrm>
        </p:spPr>
        <p:txBody>
          <a:bodyPr/>
          <a:lstStyle>
            <a:lvl1pPr marL="0" indent="0">
              <a:buNone/>
              <a:defRPr sz="2050">
                <a:solidFill>
                  <a:schemeClr val="tx1"/>
                </a:solidFill>
              </a:defRPr>
            </a:lvl1pPr>
            <a:lvl2pPr marL="390586" indent="0">
              <a:buNone/>
              <a:defRPr sz="1709">
                <a:solidFill>
                  <a:schemeClr val="tx1">
                    <a:tint val="75000"/>
                  </a:schemeClr>
                </a:solidFill>
              </a:defRPr>
            </a:lvl2pPr>
            <a:lvl3pPr marL="781172" indent="0">
              <a:buNone/>
              <a:defRPr sz="1538">
                <a:solidFill>
                  <a:schemeClr val="tx1">
                    <a:tint val="75000"/>
                  </a:schemeClr>
                </a:solidFill>
              </a:defRPr>
            </a:lvl3pPr>
            <a:lvl4pPr marL="1171758" indent="0">
              <a:buNone/>
              <a:defRPr sz="1367">
                <a:solidFill>
                  <a:schemeClr val="tx1">
                    <a:tint val="75000"/>
                  </a:schemeClr>
                </a:solidFill>
              </a:defRPr>
            </a:lvl4pPr>
            <a:lvl5pPr marL="1562344" indent="0">
              <a:buNone/>
              <a:defRPr sz="1367">
                <a:solidFill>
                  <a:schemeClr val="tx1">
                    <a:tint val="75000"/>
                  </a:schemeClr>
                </a:solidFill>
              </a:defRPr>
            </a:lvl5pPr>
            <a:lvl6pPr marL="1952930" indent="0">
              <a:buNone/>
              <a:defRPr sz="1367">
                <a:solidFill>
                  <a:schemeClr val="tx1">
                    <a:tint val="75000"/>
                  </a:schemeClr>
                </a:solidFill>
              </a:defRPr>
            </a:lvl6pPr>
            <a:lvl7pPr marL="2343516" indent="0">
              <a:buNone/>
              <a:defRPr sz="1367">
                <a:solidFill>
                  <a:schemeClr val="tx1">
                    <a:tint val="75000"/>
                  </a:schemeClr>
                </a:solidFill>
              </a:defRPr>
            </a:lvl7pPr>
            <a:lvl8pPr marL="2734102" indent="0">
              <a:buNone/>
              <a:defRPr sz="1367">
                <a:solidFill>
                  <a:schemeClr val="tx1">
                    <a:tint val="75000"/>
                  </a:schemeClr>
                </a:solidFill>
              </a:defRPr>
            </a:lvl8pPr>
            <a:lvl9pPr marL="3124688" indent="0">
              <a:buNone/>
              <a:defRPr sz="1367">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571CFC1-9FF8-4CCC-A8F8-FC91CC90BA1F}" type="datetime1">
              <a:rPr kumimoji="1" lang="en-US" altLang="ja-JP" smtClean="0"/>
              <a:t>1/6/2026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F091136-3A58-414D-A087-462894C082A5}" type="slidenum">
              <a:rPr kumimoji="1" lang="ja-JP" altLang="en-US" smtClean="0"/>
              <a:t>‹#›</a:t>
            </a:fld>
            <a:endParaRPr kumimoji="1" lang="ja-JP" altLang="en-US"/>
          </a:p>
        </p:txBody>
      </p:sp>
    </p:spTree>
    <p:extLst>
      <p:ext uri="{BB962C8B-B14F-4D97-AF65-F5344CB8AC3E}">
        <p14:creationId xmlns:p14="http://schemas.microsoft.com/office/powerpoint/2010/main" val="2306473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37081" y="2913393"/>
            <a:ext cx="3320137" cy="694401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954870" y="2913393"/>
            <a:ext cx="3320137" cy="694401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BA65F4B-646D-4EF1-A329-29EE37F92324}" type="datetime1">
              <a:rPr kumimoji="1" lang="en-US" altLang="ja-JP" smtClean="0"/>
              <a:t>1/6/2026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F091136-3A58-414D-A087-462894C082A5}" type="slidenum">
              <a:rPr kumimoji="1" lang="ja-JP" altLang="en-US" smtClean="0"/>
              <a:t>‹#›</a:t>
            </a:fld>
            <a:endParaRPr kumimoji="1" lang="ja-JP" altLang="en-US"/>
          </a:p>
        </p:txBody>
      </p:sp>
    </p:spTree>
    <p:extLst>
      <p:ext uri="{BB962C8B-B14F-4D97-AF65-F5344CB8AC3E}">
        <p14:creationId xmlns:p14="http://schemas.microsoft.com/office/powerpoint/2010/main" val="41554235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38099" y="582681"/>
            <a:ext cx="6737926" cy="211537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38099" y="2682856"/>
            <a:ext cx="3304879" cy="1314826"/>
          </a:xfrm>
        </p:spPr>
        <p:txBody>
          <a:bodyPr anchor="b"/>
          <a:lstStyle>
            <a:lvl1pPr marL="0" indent="0">
              <a:buNone/>
              <a:defRPr sz="2050" b="1"/>
            </a:lvl1pPr>
            <a:lvl2pPr marL="390586" indent="0">
              <a:buNone/>
              <a:defRPr sz="1709" b="1"/>
            </a:lvl2pPr>
            <a:lvl3pPr marL="781172" indent="0">
              <a:buNone/>
              <a:defRPr sz="1538" b="1"/>
            </a:lvl3pPr>
            <a:lvl4pPr marL="1171758" indent="0">
              <a:buNone/>
              <a:defRPr sz="1367" b="1"/>
            </a:lvl4pPr>
            <a:lvl5pPr marL="1562344" indent="0">
              <a:buNone/>
              <a:defRPr sz="1367" b="1"/>
            </a:lvl5pPr>
            <a:lvl6pPr marL="1952930" indent="0">
              <a:buNone/>
              <a:defRPr sz="1367" b="1"/>
            </a:lvl6pPr>
            <a:lvl7pPr marL="2343516" indent="0">
              <a:buNone/>
              <a:defRPr sz="1367" b="1"/>
            </a:lvl7pPr>
            <a:lvl8pPr marL="2734102" indent="0">
              <a:buNone/>
              <a:defRPr sz="1367" b="1"/>
            </a:lvl8pPr>
            <a:lvl9pPr marL="3124688" indent="0">
              <a:buNone/>
              <a:defRPr sz="1367" b="1"/>
            </a:lvl9pPr>
          </a:lstStyle>
          <a:p>
            <a:pPr lvl="0"/>
            <a:r>
              <a:rPr lang="ja-JP" altLang="en-US"/>
              <a:t>マスター テキストの書式設定</a:t>
            </a:r>
          </a:p>
        </p:txBody>
      </p:sp>
      <p:sp>
        <p:nvSpPr>
          <p:cNvPr id="4" name="Content Placeholder 3"/>
          <p:cNvSpPr>
            <a:spLocks noGrp="1"/>
          </p:cNvSpPr>
          <p:nvPr>
            <p:ph sz="half" idx="2"/>
          </p:nvPr>
        </p:nvSpPr>
        <p:spPr>
          <a:xfrm>
            <a:off x="538099" y="3997682"/>
            <a:ext cx="3304879" cy="58799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954870" y="2682856"/>
            <a:ext cx="3321155" cy="1314826"/>
          </a:xfrm>
        </p:spPr>
        <p:txBody>
          <a:bodyPr anchor="b"/>
          <a:lstStyle>
            <a:lvl1pPr marL="0" indent="0">
              <a:buNone/>
              <a:defRPr sz="2050" b="1"/>
            </a:lvl1pPr>
            <a:lvl2pPr marL="390586" indent="0">
              <a:buNone/>
              <a:defRPr sz="1709" b="1"/>
            </a:lvl2pPr>
            <a:lvl3pPr marL="781172" indent="0">
              <a:buNone/>
              <a:defRPr sz="1538" b="1"/>
            </a:lvl3pPr>
            <a:lvl4pPr marL="1171758" indent="0">
              <a:buNone/>
              <a:defRPr sz="1367" b="1"/>
            </a:lvl4pPr>
            <a:lvl5pPr marL="1562344" indent="0">
              <a:buNone/>
              <a:defRPr sz="1367" b="1"/>
            </a:lvl5pPr>
            <a:lvl6pPr marL="1952930" indent="0">
              <a:buNone/>
              <a:defRPr sz="1367" b="1"/>
            </a:lvl6pPr>
            <a:lvl7pPr marL="2343516" indent="0">
              <a:buNone/>
              <a:defRPr sz="1367" b="1"/>
            </a:lvl7pPr>
            <a:lvl8pPr marL="2734102" indent="0">
              <a:buNone/>
              <a:defRPr sz="1367" b="1"/>
            </a:lvl8pPr>
            <a:lvl9pPr marL="3124688" indent="0">
              <a:buNone/>
              <a:defRPr sz="1367" b="1"/>
            </a:lvl9pPr>
          </a:lstStyle>
          <a:p>
            <a:pPr lvl="0"/>
            <a:r>
              <a:rPr lang="ja-JP" altLang="en-US"/>
              <a:t>マスター テキストの書式設定</a:t>
            </a:r>
          </a:p>
        </p:txBody>
      </p:sp>
      <p:sp>
        <p:nvSpPr>
          <p:cNvPr id="6" name="Content Placeholder 5"/>
          <p:cNvSpPr>
            <a:spLocks noGrp="1"/>
          </p:cNvSpPr>
          <p:nvPr>
            <p:ph sz="quarter" idx="4"/>
          </p:nvPr>
        </p:nvSpPr>
        <p:spPr>
          <a:xfrm>
            <a:off x="3954870" y="3997682"/>
            <a:ext cx="3321155" cy="58799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048EA4B-288A-4F5C-903C-B1EB415F660C}" type="datetime1">
              <a:rPr kumimoji="1" lang="en-US" altLang="ja-JP" smtClean="0"/>
              <a:t>1/6/2026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F091136-3A58-414D-A087-462894C082A5}" type="slidenum">
              <a:rPr kumimoji="1" lang="ja-JP" altLang="en-US" smtClean="0"/>
              <a:t>‹#›</a:t>
            </a:fld>
            <a:endParaRPr kumimoji="1" lang="ja-JP" altLang="en-US"/>
          </a:p>
        </p:txBody>
      </p:sp>
    </p:spTree>
    <p:extLst>
      <p:ext uri="{BB962C8B-B14F-4D97-AF65-F5344CB8AC3E}">
        <p14:creationId xmlns:p14="http://schemas.microsoft.com/office/powerpoint/2010/main" val="35690616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063C469-E364-440D-BAA4-C1217155A703}" type="datetime1">
              <a:rPr kumimoji="1" lang="en-US" altLang="ja-JP" smtClean="0"/>
              <a:t>1/6/2026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F091136-3A58-414D-A087-462894C082A5}" type="slidenum">
              <a:rPr kumimoji="1" lang="ja-JP" altLang="en-US" smtClean="0"/>
              <a:t>‹#›</a:t>
            </a:fld>
            <a:endParaRPr kumimoji="1" lang="ja-JP" altLang="en-US"/>
          </a:p>
        </p:txBody>
      </p:sp>
    </p:spTree>
    <p:extLst>
      <p:ext uri="{BB962C8B-B14F-4D97-AF65-F5344CB8AC3E}">
        <p14:creationId xmlns:p14="http://schemas.microsoft.com/office/powerpoint/2010/main" val="38974684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7C029F-7BE3-4A2E-9433-5EE5F69747F1}" type="datetime1">
              <a:rPr lang="en-US" altLang="ja-JP" smtClean="0"/>
              <a:t>1/6/2026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5082700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38098" y="729615"/>
            <a:ext cx="2519602" cy="2553653"/>
          </a:xfrm>
        </p:spPr>
        <p:txBody>
          <a:bodyPr anchor="b"/>
          <a:lstStyle>
            <a:lvl1pPr>
              <a:defRPr sz="2734"/>
            </a:lvl1pPr>
          </a:lstStyle>
          <a:p>
            <a:r>
              <a:rPr lang="ja-JP" altLang="en-US"/>
              <a:t>マスター タイトルの書式設定</a:t>
            </a:r>
            <a:endParaRPr lang="en-US" dirty="0"/>
          </a:p>
        </p:txBody>
      </p:sp>
      <p:sp>
        <p:nvSpPr>
          <p:cNvPr id="3" name="Content Placeholder 2"/>
          <p:cNvSpPr>
            <a:spLocks noGrp="1"/>
          </p:cNvSpPr>
          <p:nvPr>
            <p:ph idx="1"/>
          </p:nvPr>
        </p:nvSpPr>
        <p:spPr>
          <a:xfrm>
            <a:off x="3321155" y="1575768"/>
            <a:ext cx="3954870" cy="7777493"/>
          </a:xfrm>
        </p:spPr>
        <p:txBody>
          <a:bodyPr/>
          <a:lstStyle>
            <a:lvl1pPr>
              <a:defRPr sz="2734"/>
            </a:lvl1pPr>
            <a:lvl2pPr>
              <a:defRPr sz="2392"/>
            </a:lvl2pPr>
            <a:lvl3pPr>
              <a:defRPr sz="2050"/>
            </a:lvl3pPr>
            <a:lvl4pPr>
              <a:defRPr sz="1709"/>
            </a:lvl4pPr>
            <a:lvl5pPr>
              <a:defRPr sz="1709"/>
            </a:lvl5pPr>
            <a:lvl6pPr>
              <a:defRPr sz="1709"/>
            </a:lvl6pPr>
            <a:lvl7pPr>
              <a:defRPr sz="1709"/>
            </a:lvl7pPr>
            <a:lvl8pPr>
              <a:defRPr sz="1709"/>
            </a:lvl8pPr>
            <a:lvl9pPr>
              <a:defRPr sz="1709"/>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38098" y="3283268"/>
            <a:ext cx="2519602" cy="6082659"/>
          </a:xfrm>
        </p:spPr>
        <p:txBody>
          <a:bodyPr/>
          <a:lstStyle>
            <a:lvl1pPr marL="0" indent="0">
              <a:buNone/>
              <a:defRPr sz="1367"/>
            </a:lvl1pPr>
            <a:lvl2pPr marL="390586" indent="0">
              <a:buNone/>
              <a:defRPr sz="1196"/>
            </a:lvl2pPr>
            <a:lvl3pPr marL="781172" indent="0">
              <a:buNone/>
              <a:defRPr sz="1025"/>
            </a:lvl3pPr>
            <a:lvl4pPr marL="1171758" indent="0">
              <a:buNone/>
              <a:defRPr sz="854"/>
            </a:lvl4pPr>
            <a:lvl5pPr marL="1562344" indent="0">
              <a:buNone/>
              <a:defRPr sz="854"/>
            </a:lvl5pPr>
            <a:lvl6pPr marL="1952930" indent="0">
              <a:buNone/>
              <a:defRPr sz="854"/>
            </a:lvl6pPr>
            <a:lvl7pPr marL="2343516" indent="0">
              <a:buNone/>
              <a:defRPr sz="854"/>
            </a:lvl7pPr>
            <a:lvl8pPr marL="2734102" indent="0">
              <a:buNone/>
              <a:defRPr sz="854"/>
            </a:lvl8pPr>
            <a:lvl9pPr marL="3124688" indent="0">
              <a:buNone/>
              <a:defRPr sz="854"/>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DCD1061-AEE0-42A1-BDB3-70F18616E003}" type="datetime1">
              <a:rPr kumimoji="1" lang="en-US" altLang="ja-JP" smtClean="0"/>
              <a:t>1/6/2026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F091136-3A58-414D-A087-462894C082A5}" type="slidenum">
              <a:rPr kumimoji="1" lang="ja-JP" altLang="en-US" smtClean="0"/>
              <a:t>‹#›</a:t>
            </a:fld>
            <a:endParaRPr kumimoji="1" lang="ja-JP" altLang="en-US"/>
          </a:p>
        </p:txBody>
      </p:sp>
    </p:spTree>
    <p:extLst>
      <p:ext uri="{BB962C8B-B14F-4D97-AF65-F5344CB8AC3E}">
        <p14:creationId xmlns:p14="http://schemas.microsoft.com/office/powerpoint/2010/main" val="28780828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38098" y="729615"/>
            <a:ext cx="2519602" cy="2553653"/>
          </a:xfrm>
        </p:spPr>
        <p:txBody>
          <a:bodyPr anchor="b"/>
          <a:lstStyle>
            <a:lvl1pPr>
              <a:defRPr sz="2734"/>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321155" y="1575768"/>
            <a:ext cx="3954870" cy="7777493"/>
          </a:xfrm>
        </p:spPr>
        <p:txBody>
          <a:bodyPr anchor="t"/>
          <a:lstStyle>
            <a:lvl1pPr marL="0" indent="0">
              <a:buNone/>
              <a:defRPr sz="2734"/>
            </a:lvl1pPr>
            <a:lvl2pPr marL="390586" indent="0">
              <a:buNone/>
              <a:defRPr sz="2392"/>
            </a:lvl2pPr>
            <a:lvl3pPr marL="781172" indent="0">
              <a:buNone/>
              <a:defRPr sz="2050"/>
            </a:lvl3pPr>
            <a:lvl4pPr marL="1171758" indent="0">
              <a:buNone/>
              <a:defRPr sz="1709"/>
            </a:lvl4pPr>
            <a:lvl5pPr marL="1562344" indent="0">
              <a:buNone/>
              <a:defRPr sz="1709"/>
            </a:lvl5pPr>
            <a:lvl6pPr marL="1952930" indent="0">
              <a:buNone/>
              <a:defRPr sz="1709"/>
            </a:lvl6pPr>
            <a:lvl7pPr marL="2343516" indent="0">
              <a:buNone/>
              <a:defRPr sz="1709"/>
            </a:lvl7pPr>
            <a:lvl8pPr marL="2734102" indent="0">
              <a:buNone/>
              <a:defRPr sz="1709"/>
            </a:lvl8pPr>
            <a:lvl9pPr marL="3124688" indent="0">
              <a:buNone/>
              <a:defRPr sz="1709"/>
            </a:lvl9pPr>
          </a:lstStyle>
          <a:p>
            <a:r>
              <a:rPr lang="ja-JP" altLang="en-US"/>
              <a:t>図を追加</a:t>
            </a:r>
            <a:endParaRPr lang="en-US" dirty="0"/>
          </a:p>
        </p:txBody>
      </p:sp>
      <p:sp>
        <p:nvSpPr>
          <p:cNvPr id="4" name="Text Placeholder 3"/>
          <p:cNvSpPr>
            <a:spLocks noGrp="1"/>
          </p:cNvSpPr>
          <p:nvPr>
            <p:ph type="body" sz="half" idx="2"/>
          </p:nvPr>
        </p:nvSpPr>
        <p:spPr>
          <a:xfrm>
            <a:off x="538098" y="3283268"/>
            <a:ext cx="2519602" cy="6082659"/>
          </a:xfrm>
        </p:spPr>
        <p:txBody>
          <a:bodyPr/>
          <a:lstStyle>
            <a:lvl1pPr marL="0" indent="0">
              <a:buNone/>
              <a:defRPr sz="1367"/>
            </a:lvl1pPr>
            <a:lvl2pPr marL="390586" indent="0">
              <a:buNone/>
              <a:defRPr sz="1196"/>
            </a:lvl2pPr>
            <a:lvl3pPr marL="781172" indent="0">
              <a:buNone/>
              <a:defRPr sz="1025"/>
            </a:lvl3pPr>
            <a:lvl4pPr marL="1171758" indent="0">
              <a:buNone/>
              <a:defRPr sz="854"/>
            </a:lvl4pPr>
            <a:lvl5pPr marL="1562344" indent="0">
              <a:buNone/>
              <a:defRPr sz="854"/>
            </a:lvl5pPr>
            <a:lvl6pPr marL="1952930" indent="0">
              <a:buNone/>
              <a:defRPr sz="854"/>
            </a:lvl6pPr>
            <a:lvl7pPr marL="2343516" indent="0">
              <a:buNone/>
              <a:defRPr sz="854"/>
            </a:lvl7pPr>
            <a:lvl8pPr marL="2734102" indent="0">
              <a:buNone/>
              <a:defRPr sz="854"/>
            </a:lvl8pPr>
            <a:lvl9pPr marL="3124688" indent="0">
              <a:buNone/>
              <a:defRPr sz="854"/>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87F1A8D-4C97-4048-AD3B-274CFB442B9A}" type="datetime1">
              <a:rPr kumimoji="1" lang="en-US" altLang="ja-JP" smtClean="0"/>
              <a:t>1/6/2026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F091136-3A58-414D-A087-462894C082A5}" type="slidenum">
              <a:rPr kumimoji="1" lang="ja-JP" altLang="en-US" smtClean="0"/>
              <a:t>‹#›</a:t>
            </a:fld>
            <a:endParaRPr kumimoji="1" lang="ja-JP" altLang="en-US"/>
          </a:p>
        </p:txBody>
      </p:sp>
    </p:spTree>
    <p:extLst>
      <p:ext uri="{BB962C8B-B14F-4D97-AF65-F5344CB8AC3E}">
        <p14:creationId xmlns:p14="http://schemas.microsoft.com/office/powerpoint/2010/main" val="13529082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7081" y="582681"/>
            <a:ext cx="6737926" cy="211537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37081" y="2913393"/>
            <a:ext cx="6737926" cy="6944010"/>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37081" y="10143677"/>
            <a:ext cx="1757720" cy="582679"/>
          </a:xfrm>
          <a:prstGeom prst="rect">
            <a:avLst/>
          </a:prstGeom>
        </p:spPr>
        <p:txBody>
          <a:bodyPr vert="horz" lIns="91440" tIns="45720" rIns="91440" bIns="45720" rtlCol="0" anchor="ctr"/>
          <a:lstStyle>
            <a:lvl1pPr algn="l">
              <a:defRPr sz="1025">
                <a:solidFill>
                  <a:schemeClr val="tx1">
                    <a:tint val="75000"/>
                  </a:schemeClr>
                </a:solidFill>
              </a:defRPr>
            </a:lvl1pPr>
          </a:lstStyle>
          <a:p>
            <a:fld id="{C96C8847-F491-4854-8D82-FB4DCB413528}" type="datetime1">
              <a:rPr kumimoji="1" lang="en-US" altLang="ja-JP" smtClean="0"/>
              <a:t>1/6/2026</a:t>
            </a:fld>
            <a:endParaRPr kumimoji="1" lang="ja-JP" altLang="en-US"/>
          </a:p>
        </p:txBody>
      </p:sp>
      <p:sp>
        <p:nvSpPr>
          <p:cNvPr id="5" name="Footer Placeholder 4"/>
          <p:cNvSpPr>
            <a:spLocks noGrp="1"/>
          </p:cNvSpPr>
          <p:nvPr>
            <p:ph type="ftr" sz="quarter" idx="3"/>
          </p:nvPr>
        </p:nvSpPr>
        <p:spPr>
          <a:xfrm>
            <a:off x="2587754" y="10143677"/>
            <a:ext cx="2636580" cy="582679"/>
          </a:xfrm>
          <a:prstGeom prst="rect">
            <a:avLst/>
          </a:prstGeom>
        </p:spPr>
        <p:txBody>
          <a:bodyPr vert="horz" lIns="91440" tIns="45720" rIns="91440" bIns="45720" rtlCol="0" anchor="ctr"/>
          <a:lstStyle>
            <a:lvl1pPr algn="ctr">
              <a:defRPr sz="1025">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517287" y="10143677"/>
            <a:ext cx="1757720" cy="582679"/>
          </a:xfrm>
          <a:prstGeom prst="rect">
            <a:avLst/>
          </a:prstGeom>
        </p:spPr>
        <p:txBody>
          <a:bodyPr vert="horz" lIns="91440" tIns="45720" rIns="91440" bIns="45720" rtlCol="0" anchor="ctr"/>
          <a:lstStyle>
            <a:lvl1pPr algn="r">
              <a:defRPr sz="1025">
                <a:solidFill>
                  <a:schemeClr val="tx1">
                    <a:tint val="75000"/>
                  </a:schemeClr>
                </a:solidFill>
              </a:defRPr>
            </a:lvl1pPr>
          </a:lstStyle>
          <a:p>
            <a:fld id="{CF091136-3A58-414D-A087-462894C082A5}" type="slidenum">
              <a:rPr kumimoji="1" lang="ja-JP" altLang="en-US" smtClean="0"/>
              <a:t>‹#›</a:t>
            </a:fld>
            <a:endParaRPr kumimoji="1" lang="ja-JP" altLang="en-US"/>
          </a:p>
        </p:txBody>
      </p:sp>
    </p:spTree>
    <p:extLst>
      <p:ext uri="{BB962C8B-B14F-4D97-AF65-F5344CB8AC3E}">
        <p14:creationId xmlns:p14="http://schemas.microsoft.com/office/powerpoint/2010/main" val="2591814459"/>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 id="2147483702" r:id="rId13"/>
    <p:sldLayoutId id="2147483692" r:id="rId14"/>
  </p:sldLayoutIdLst>
  <p:hf sldNum="0" hdr="0" ftr="0" dt="0"/>
  <p:txStyles>
    <p:titleStyle>
      <a:lvl1pPr algn="l" defTabSz="781172" rtl="0" eaLnBrk="1" latinLnBrk="0" hangingPunct="1">
        <a:lnSpc>
          <a:spcPct val="90000"/>
        </a:lnSpc>
        <a:spcBef>
          <a:spcPct val="0"/>
        </a:spcBef>
        <a:buNone/>
        <a:defRPr kumimoji="1" sz="3759" kern="1200">
          <a:solidFill>
            <a:schemeClr val="tx1"/>
          </a:solidFill>
          <a:latin typeface="+mj-lt"/>
          <a:ea typeface="+mj-ea"/>
          <a:cs typeface="+mj-cs"/>
        </a:defRPr>
      </a:lvl1pPr>
    </p:titleStyle>
    <p:bodyStyle>
      <a:lvl1pPr marL="195293" indent="-195293" algn="l" defTabSz="781172" rtl="0" eaLnBrk="1" latinLnBrk="0" hangingPunct="1">
        <a:lnSpc>
          <a:spcPct val="90000"/>
        </a:lnSpc>
        <a:spcBef>
          <a:spcPts val="854"/>
        </a:spcBef>
        <a:buFont typeface="Arial" panose="020B0604020202020204" pitchFamily="34" charset="0"/>
        <a:buChar char="•"/>
        <a:defRPr kumimoji="1" sz="2392" kern="1200">
          <a:solidFill>
            <a:schemeClr val="tx1"/>
          </a:solidFill>
          <a:latin typeface="+mn-lt"/>
          <a:ea typeface="+mn-ea"/>
          <a:cs typeface="+mn-cs"/>
        </a:defRPr>
      </a:lvl1pPr>
      <a:lvl2pPr marL="585879" indent="-195293" algn="l" defTabSz="781172" rtl="0" eaLnBrk="1" latinLnBrk="0" hangingPunct="1">
        <a:lnSpc>
          <a:spcPct val="90000"/>
        </a:lnSpc>
        <a:spcBef>
          <a:spcPts val="427"/>
        </a:spcBef>
        <a:buFont typeface="Arial" panose="020B0604020202020204" pitchFamily="34" charset="0"/>
        <a:buChar char="•"/>
        <a:defRPr kumimoji="1" sz="2050" kern="1200">
          <a:solidFill>
            <a:schemeClr val="tx1"/>
          </a:solidFill>
          <a:latin typeface="+mn-lt"/>
          <a:ea typeface="+mn-ea"/>
          <a:cs typeface="+mn-cs"/>
        </a:defRPr>
      </a:lvl2pPr>
      <a:lvl3pPr marL="976465" indent="-195293" algn="l" defTabSz="781172" rtl="0" eaLnBrk="1" latinLnBrk="0" hangingPunct="1">
        <a:lnSpc>
          <a:spcPct val="90000"/>
        </a:lnSpc>
        <a:spcBef>
          <a:spcPts val="427"/>
        </a:spcBef>
        <a:buFont typeface="Arial" panose="020B0604020202020204" pitchFamily="34" charset="0"/>
        <a:buChar char="•"/>
        <a:defRPr kumimoji="1" sz="1709" kern="1200">
          <a:solidFill>
            <a:schemeClr val="tx1"/>
          </a:solidFill>
          <a:latin typeface="+mn-lt"/>
          <a:ea typeface="+mn-ea"/>
          <a:cs typeface="+mn-cs"/>
        </a:defRPr>
      </a:lvl3pPr>
      <a:lvl4pPr marL="1367051" indent="-195293" algn="l" defTabSz="781172" rtl="0" eaLnBrk="1" latinLnBrk="0" hangingPunct="1">
        <a:lnSpc>
          <a:spcPct val="90000"/>
        </a:lnSpc>
        <a:spcBef>
          <a:spcPts val="427"/>
        </a:spcBef>
        <a:buFont typeface="Arial" panose="020B0604020202020204" pitchFamily="34" charset="0"/>
        <a:buChar char="•"/>
        <a:defRPr kumimoji="1" sz="1538" kern="1200">
          <a:solidFill>
            <a:schemeClr val="tx1"/>
          </a:solidFill>
          <a:latin typeface="+mn-lt"/>
          <a:ea typeface="+mn-ea"/>
          <a:cs typeface="+mn-cs"/>
        </a:defRPr>
      </a:lvl4pPr>
      <a:lvl5pPr marL="1757637" indent="-195293" algn="l" defTabSz="781172" rtl="0" eaLnBrk="1" latinLnBrk="0" hangingPunct="1">
        <a:lnSpc>
          <a:spcPct val="90000"/>
        </a:lnSpc>
        <a:spcBef>
          <a:spcPts val="427"/>
        </a:spcBef>
        <a:buFont typeface="Arial" panose="020B0604020202020204" pitchFamily="34" charset="0"/>
        <a:buChar char="•"/>
        <a:defRPr kumimoji="1" sz="1538" kern="1200">
          <a:solidFill>
            <a:schemeClr val="tx1"/>
          </a:solidFill>
          <a:latin typeface="+mn-lt"/>
          <a:ea typeface="+mn-ea"/>
          <a:cs typeface="+mn-cs"/>
        </a:defRPr>
      </a:lvl5pPr>
      <a:lvl6pPr marL="2148223" indent="-195293" algn="l" defTabSz="781172" rtl="0" eaLnBrk="1" latinLnBrk="0" hangingPunct="1">
        <a:lnSpc>
          <a:spcPct val="90000"/>
        </a:lnSpc>
        <a:spcBef>
          <a:spcPts val="427"/>
        </a:spcBef>
        <a:buFont typeface="Arial" panose="020B0604020202020204" pitchFamily="34" charset="0"/>
        <a:buChar char="•"/>
        <a:defRPr kumimoji="1" sz="1538" kern="1200">
          <a:solidFill>
            <a:schemeClr val="tx1"/>
          </a:solidFill>
          <a:latin typeface="+mn-lt"/>
          <a:ea typeface="+mn-ea"/>
          <a:cs typeface="+mn-cs"/>
        </a:defRPr>
      </a:lvl6pPr>
      <a:lvl7pPr marL="2538809" indent="-195293" algn="l" defTabSz="781172" rtl="0" eaLnBrk="1" latinLnBrk="0" hangingPunct="1">
        <a:lnSpc>
          <a:spcPct val="90000"/>
        </a:lnSpc>
        <a:spcBef>
          <a:spcPts val="427"/>
        </a:spcBef>
        <a:buFont typeface="Arial" panose="020B0604020202020204" pitchFamily="34" charset="0"/>
        <a:buChar char="•"/>
        <a:defRPr kumimoji="1" sz="1538" kern="1200">
          <a:solidFill>
            <a:schemeClr val="tx1"/>
          </a:solidFill>
          <a:latin typeface="+mn-lt"/>
          <a:ea typeface="+mn-ea"/>
          <a:cs typeface="+mn-cs"/>
        </a:defRPr>
      </a:lvl7pPr>
      <a:lvl8pPr marL="2929395" indent="-195293" algn="l" defTabSz="781172" rtl="0" eaLnBrk="1" latinLnBrk="0" hangingPunct="1">
        <a:lnSpc>
          <a:spcPct val="90000"/>
        </a:lnSpc>
        <a:spcBef>
          <a:spcPts val="427"/>
        </a:spcBef>
        <a:buFont typeface="Arial" panose="020B0604020202020204" pitchFamily="34" charset="0"/>
        <a:buChar char="•"/>
        <a:defRPr kumimoji="1" sz="1538" kern="1200">
          <a:solidFill>
            <a:schemeClr val="tx1"/>
          </a:solidFill>
          <a:latin typeface="+mn-lt"/>
          <a:ea typeface="+mn-ea"/>
          <a:cs typeface="+mn-cs"/>
        </a:defRPr>
      </a:lvl8pPr>
      <a:lvl9pPr marL="3319981" indent="-195293" algn="l" defTabSz="781172" rtl="0" eaLnBrk="1" latinLnBrk="0" hangingPunct="1">
        <a:lnSpc>
          <a:spcPct val="90000"/>
        </a:lnSpc>
        <a:spcBef>
          <a:spcPts val="427"/>
        </a:spcBef>
        <a:buFont typeface="Arial" panose="020B0604020202020204" pitchFamily="34" charset="0"/>
        <a:buChar char="•"/>
        <a:defRPr kumimoji="1" sz="1538" kern="1200">
          <a:solidFill>
            <a:schemeClr val="tx1"/>
          </a:solidFill>
          <a:latin typeface="+mn-lt"/>
          <a:ea typeface="+mn-ea"/>
          <a:cs typeface="+mn-cs"/>
        </a:defRPr>
      </a:lvl9pPr>
    </p:bodyStyle>
    <p:otherStyle>
      <a:defPPr>
        <a:defRPr lang="en-US"/>
      </a:defPPr>
      <a:lvl1pPr marL="0" algn="l" defTabSz="781172" rtl="0" eaLnBrk="1" latinLnBrk="0" hangingPunct="1">
        <a:defRPr kumimoji="1" sz="1538" kern="1200">
          <a:solidFill>
            <a:schemeClr val="tx1"/>
          </a:solidFill>
          <a:latin typeface="+mn-lt"/>
          <a:ea typeface="+mn-ea"/>
          <a:cs typeface="+mn-cs"/>
        </a:defRPr>
      </a:lvl1pPr>
      <a:lvl2pPr marL="390586" algn="l" defTabSz="781172" rtl="0" eaLnBrk="1" latinLnBrk="0" hangingPunct="1">
        <a:defRPr kumimoji="1" sz="1538" kern="1200">
          <a:solidFill>
            <a:schemeClr val="tx1"/>
          </a:solidFill>
          <a:latin typeface="+mn-lt"/>
          <a:ea typeface="+mn-ea"/>
          <a:cs typeface="+mn-cs"/>
        </a:defRPr>
      </a:lvl2pPr>
      <a:lvl3pPr marL="781172" algn="l" defTabSz="781172" rtl="0" eaLnBrk="1" latinLnBrk="0" hangingPunct="1">
        <a:defRPr kumimoji="1" sz="1538" kern="1200">
          <a:solidFill>
            <a:schemeClr val="tx1"/>
          </a:solidFill>
          <a:latin typeface="+mn-lt"/>
          <a:ea typeface="+mn-ea"/>
          <a:cs typeface="+mn-cs"/>
        </a:defRPr>
      </a:lvl3pPr>
      <a:lvl4pPr marL="1171758" algn="l" defTabSz="781172" rtl="0" eaLnBrk="1" latinLnBrk="0" hangingPunct="1">
        <a:defRPr kumimoji="1" sz="1538" kern="1200">
          <a:solidFill>
            <a:schemeClr val="tx1"/>
          </a:solidFill>
          <a:latin typeface="+mn-lt"/>
          <a:ea typeface="+mn-ea"/>
          <a:cs typeface="+mn-cs"/>
        </a:defRPr>
      </a:lvl4pPr>
      <a:lvl5pPr marL="1562344" algn="l" defTabSz="781172" rtl="0" eaLnBrk="1" latinLnBrk="0" hangingPunct="1">
        <a:defRPr kumimoji="1" sz="1538" kern="1200">
          <a:solidFill>
            <a:schemeClr val="tx1"/>
          </a:solidFill>
          <a:latin typeface="+mn-lt"/>
          <a:ea typeface="+mn-ea"/>
          <a:cs typeface="+mn-cs"/>
        </a:defRPr>
      </a:lvl5pPr>
      <a:lvl6pPr marL="1952930" algn="l" defTabSz="781172" rtl="0" eaLnBrk="1" latinLnBrk="0" hangingPunct="1">
        <a:defRPr kumimoji="1" sz="1538" kern="1200">
          <a:solidFill>
            <a:schemeClr val="tx1"/>
          </a:solidFill>
          <a:latin typeface="+mn-lt"/>
          <a:ea typeface="+mn-ea"/>
          <a:cs typeface="+mn-cs"/>
        </a:defRPr>
      </a:lvl6pPr>
      <a:lvl7pPr marL="2343516" algn="l" defTabSz="781172" rtl="0" eaLnBrk="1" latinLnBrk="0" hangingPunct="1">
        <a:defRPr kumimoji="1" sz="1538" kern="1200">
          <a:solidFill>
            <a:schemeClr val="tx1"/>
          </a:solidFill>
          <a:latin typeface="+mn-lt"/>
          <a:ea typeface="+mn-ea"/>
          <a:cs typeface="+mn-cs"/>
        </a:defRPr>
      </a:lvl7pPr>
      <a:lvl8pPr marL="2734102" algn="l" defTabSz="781172" rtl="0" eaLnBrk="1" latinLnBrk="0" hangingPunct="1">
        <a:defRPr kumimoji="1" sz="1538" kern="1200">
          <a:solidFill>
            <a:schemeClr val="tx1"/>
          </a:solidFill>
          <a:latin typeface="+mn-lt"/>
          <a:ea typeface="+mn-ea"/>
          <a:cs typeface="+mn-cs"/>
        </a:defRPr>
      </a:lvl8pPr>
      <a:lvl9pPr marL="3124688" algn="l" defTabSz="781172" rtl="0" eaLnBrk="1" latinLnBrk="0" hangingPunct="1">
        <a:defRPr kumimoji="1" sz="1538"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447" userDrawn="1">
          <p15:clr>
            <a:srgbClr val="F26B43"/>
          </p15:clr>
        </p15:guide>
        <p15:guide id="2" pos="246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apply.e-tumo.jp/pref-ibaraki-u/offer/"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4F37E6CE-1FFA-9F95-8B33-CBF75CC76FA1}"/>
              </a:ext>
            </a:extLst>
          </p:cNvPr>
          <p:cNvSpPr txBox="1"/>
          <p:nvPr/>
        </p:nvSpPr>
        <p:spPr>
          <a:xfrm>
            <a:off x="2346992" y="2957825"/>
            <a:ext cx="4890920" cy="377026"/>
          </a:xfrm>
          <a:prstGeom prst="rect">
            <a:avLst/>
          </a:prstGeom>
          <a:noFill/>
          <a:ln>
            <a:solidFill>
              <a:schemeClr val="tx1"/>
            </a:solidFill>
            <a:prstDash val="dash"/>
          </a:ln>
        </p:spPr>
        <p:txBody>
          <a:bodyPr wrap="square" rtlCol="0">
            <a:spAutoFit/>
          </a:bodyPr>
          <a:lstStyle/>
          <a:p>
            <a:endParaRPr kumimoji="1" lang="ja-JP" altLang="en-US" sz="1800" dirty="0"/>
          </a:p>
        </p:txBody>
      </p:sp>
      <p:sp>
        <p:nvSpPr>
          <p:cNvPr id="7" name="テキスト ボックス 6">
            <a:extLst>
              <a:ext uri="{FF2B5EF4-FFF2-40B4-BE49-F238E27FC236}">
                <a16:creationId xmlns:a16="http://schemas.microsoft.com/office/drawing/2014/main" id="{01FABFB9-5882-706A-C3D1-E1C3F3AD90AB}"/>
              </a:ext>
            </a:extLst>
          </p:cNvPr>
          <p:cNvSpPr txBox="1"/>
          <p:nvPr/>
        </p:nvSpPr>
        <p:spPr>
          <a:xfrm>
            <a:off x="2348494" y="3490528"/>
            <a:ext cx="4890920" cy="338554"/>
          </a:xfrm>
          <a:prstGeom prst="rect">
            <a:avLst/>
          </a:prstGeom>
          <a:noFill/>
          <a:ln>
            <a:solidFill>
              <a:schemeClr val="tx1"/>
            </a:solidFill>
            <a:prstDash val="dash"/>
          </a:ln>
        </p:spPr>
        <p:txBody>
          <a:bodyPr wrap="square" rtlCol="0">
            <a:spAutoFit/>
          </a:bodyPr>
          <a:lstStyle/>
          <a:p>
            <a:endParaRPr kumimoji="1" lang="ja-JP" altLang="en-US" sz="1600" dirty="0"/>
          </a:p>
        </p:txBody>
      </p:sp>
      <p:sp>
        <p:nvSpPr>
          <p:cNvPr id="12" name="テキスト ボックス 11">
            <a:extLst>
              <a:ext uri="{FF2B5EF4-FFF2-40B4-BE49-F238E27FC236}">
                <a16:creationId xmlns:a16="http://schemas.microsoft.com/office/drawing/2014/main" id="{43038E28-317B-93FB-FF98-B42DBC4C15AF}"/>
              </a:ext>
            </a:extLst>
          </p:cNvPr>
          <p:cNvSpPr txBox="1"/>
          <p:nvPr/>
        </p:nvSpPr>
        <p:spPr>
          <a:xfrm>
            <a:off x="2346990" y="4021694"/>
            <a:ext cx="2052000" cy="338554"/>
          </a:xfrm>
          <a:prstGeom prst="rect">
            <a:avLst/>
          </a:prstGeom>
          <a:noFill/>
          <a:ln>
            <a:solidFill>
              <a:schemeClr val="tx1"/>
            </a:solidFill>
            <a:prstDash val="dash"/>
          </a:ln>
        </p:spPr>
        <p:txBody>
          <a:bodyPr wrap="square" rtlCol="0">
            <a:spAutoFit/>
          </a:bodyPr>
          <a:lstStyle/>
          <a:p>
            <a:endParaRPr kumimoji="1" lang="ja-JP" altLang="en-US" sz="1600" dirty="0"/>
          </a:p>
        </p:txBody>
      </p:sp>
      <p:sp>
        <p:nvSpPr>
          <p:cNvPr id="13" name="テキスト ボックス 12">
            <a:extLst>
              <a:ext uri="{FF2B5EF4-FFF2-40B4-BE49-F238E27FC236}">
                <a16:creationId xmlns:a16="http://schemas.microsoft.com/office/drawing/2014/main" id="{C51295BB-91B7-08EC-1D07-73B984409615}"/>
              </a:ext>
            </a:extLst>
          </p:cNvPr>
          <p:cNvSpPr txBox="1"/>
          <p:nvPr/>
        </p:nvSpPr>
        <p:spPr>
          <a:xfrm>
            <a:off x="4754343" y="4024188"/>
            <a:ext cx="2520000" cy="338554"/>
          </a:xfrm>
          <a:prstGeom prst="rect">
            <a:avLst/>
          </a:prstGeom>
          <a:noFill/>
          <a:ln>
            <a:solidFill>
              <a:schemeClr val="tx1"/>
            </a:solidFill>
            <a:prstDash val="dash"/>
          </a:ln>
        </p:spPr>
        <p:txBody>
          <a:bodyPr wrap="square" rtlCol="0">
            <a:spAutoFit/>
          </a:bodyPr>
          <a:lstStyle/>
          <a:p>
            <a:endParaRPr kumimoji="1" lang="ja-JP" altLang="en-US" sz="1600" dirty="0"/>
          </a:p>
        </p:txBody>
      </p:sp>
      <p:sp>
        <p:nvSpPr>
          <p:cNvPr id="15" name="テキスト ボックス 14">
            <a:extLst>
              <a:ext uri="{FF2B5EF4-FFF2-40B4-BE49-F238E27FC236}">
                <a16:creationId xmlns:a16="http://schemas.microsoft.com/office/drawing/2014/main" id="{DCF59901-B726-3573-937F-B8B9B454C156}"/>
              </a:ext>
            </a:extLst>
          </p:cNvPr>
          <p:cNvSpPr txBox="1"/>
          <p:nvPr/>
        </p:nvSpPr>
        <p:spPr>
          <a:xfrm>
            <a:off x="3268490" y="6093020"/>
            <a:ext cx="4008173" cy="307777"/>
          </a:xfrm>
          <a:prstGeom prst="rect">
            <a:avLst/>
          </a:prstGeom>
          <a:noFill/>
          <a:ln>
            <a:solidFill>
              <a:schemeClr val="tx1"/>
            </a:solidFill>
            <a:prstDash val="dash"/>
          </a:ln>
        </p:spPr>
        <p:txBody>
          <a:bodyPr wrap="square" rtlCol="0">
            <a:spAutoFit/>
          </a:bodyPr>
          <a:lstStyle/>
          <a:p>
            <a:endParaRPr kumimoji="1" lang="ja-JP" altLang="en-US" sz="1400" dirty="0"/>
          </a:p>
        </p:txBody>
      </p:sp>
      <p:sp>
        <p:nvSpPr>
          <p:cNvPr id="16" name="テキスト ボックス 15">
            <a:extLst>
              <a:ext uri="{FF2B5EF4-FFF2-40B4-BE49-F238E27FC236}">
                <a16:creationId xmlns:a16="http://schemas.microsoft.com/office/drawing/2014/main" id="{9D8EEA11-B34B-9E3F-7810-EE5D2A4C7EED}"/>
              </a:ext>
            </a:extLst>
          </p:cNvPr>
          <p:cNvSpPr txBox="1"/>
          <p:nvPr/>
        </p:nvSpPr>
        <p:spPr>
          <a:xfrm>
            <a:off x="3268490" y="5567454"/>
            <a:ext cx="4008174" cy="338554"/>
          </a:xfrm>
          <a:prstGeom prst="rect">
            <a:avLst/>
          </a:prstGeom>
          <a:noFill/>
          <a:ln>
            <a:solidFill>
              <a:schemeClr val="tx1"/>
            </a:solidFill>
            <a:prstDash val="dash"/>
          </a:ln>
        </p:spPr>
        <p:txBody>
          <a:bodyPr wrap="square" rtlCol="0">
            <a:spAutoFit/>
          </a:bodyPr>
          <a:lstStyle/>
          <a:p>
            <a:endParaRPr kumimoji="1" lang="ja-JP" altLang="en-US" sz="1600" dirty="0"/>
          </a:p>
        </p:txBody>
      </p:sp>
      <p:sp>
        <p:nvSpPr>
          <p:cNvPr id="18" name="テキスト ボックス 17">
            <a:extLst>
              <a:ext uri="{FF2B5EF4-FFF2-40B4-BE49-F238E27FC236}">
                <a16:creationId xmlns:a16="http://schemas.microsoft.com/office/drawing/2014/main" id="{2FD616AE-4ED2-E711-9E72-8949EBABD2F9}"/>
              </a:ext>
            </a:extLst>
          </p:cNvPr>
          <p:cNvSpPr txBox="1"/>
          <p:nvPr/>
        </p:nvSpPr>
        <p:spPr>
          <a:xfrm>
            <a:off x="2346992" y="6565861"/>
            <a:ext cx="4890920" cy="954107"/>
          </a:xfrm>
          <a:prstGeom prst="rect">
            <a:avLst/>
          </a:prstGeom>
          <a:noFill/>
          <a:ln>
            <a:solidFill>
              <a:schemeClr val="tx1"/>
            </a:solidFill>
            <a:prstDash val="dash"/>
          </a:ln>
        </p:spPr>
        <p:txBody>
          <a:bodyPr wrap="square" rtlCol="0">
            <a:spAutoFit/>
          </a:bodyPr>
          <a:lstStyle/>
          <a:p>
            <a:endParaRPr kumimoji="1" lang="en-US" altLang="ja-JP" sz="1400" dirty="0"/>
          </a:p>
          <a:p>
            <a:endParaRPr kumimoji="1" lang="en-US" altLang="ja-JP" sz="1400" dirty="0"/>
          </a:p>
          <a:p>
            <a:endParaRPr lang="en-US" altLang="ja-JP" sz="1400" dirty="0"/>
          </a:p>
          <a:p>
            <a:endParaRPr lang="en-US" altLang="ja-JP" sz="1400" dirty="0"/>
          </a:p>
        </p:txBody>
      </p:sp>
      <p:sp>
        <p:nvSpPr>
          <p:cNvPr id="11" name="テキスト ボックス 10">
            <a:extLst>
              <a:ext uri="{FF2B5EF4-FFF2-40B4-BE49-F238E27FC236}">
                <a16:creationId xmlns:a16="http://schemas.microsoft.com/office/drawing/2014/main" id="{13FE78F3-89FE-1F50-31C8-A27D50D7E551}"/>
              </a:ext>
            </a:extLst>
          </p:cNvPr>
          <p:cNvSpPr txBox="1"/>
          <p:nvPr/>
        </p:nvSpPr>
        <p:spPr>
          <a:xfrm>
            <a:off x="5209141" y="2504497"/>
            <a:ext cx="648765" cy="215444"/>
          </a:xfrm>
          <a:prstGeom prst="rect">
            <a:avLst/>
          </a:prstGeom>
          <a:noFill/>
          <a:ln>
            <a:solidFill>
              <a:schemeClr val="tx1"/>
            </a:solidFill>
            <a:prstDash val="dash"/>
          </a:ln>
        </p:spPr>
        <p:txBody>
          <a:bodyPr wrap="square" lIns="36000" tIns="0" rIns="36000" bIns="0" rtlCol="0">
            <a:spAutoFit/>
          </a:bodyPr>
          <a:lstStyle/>
          <a:p>
            <a:pPr algn="r"/>
            <a:endParaRPr kumimoji="1" lang="ja-JP" altLang="en-US" sz="1400" dirty="0"/>
          </a:p>
        </p:txBody>
      </p:sp>
      <p:sp>
        <p:nvSpPr>
          <p:cNvPr id="22" name="テキスト ボックス 21">
            <a:extLst>
              <a:ext uri="{FF2B5EF4-FFF2-40B4-BE49-F238E27FC236}">
                <a16:creationId xmlns:a16="http://schemas.microsoft.com/office/drawing/2014/main" id="{89D9131C-3A72-09AB-F792-09A42FD82084}"/>
              </a:ext>
            </a:extLst>
          </p:cNvPr>
          <p:cNvSpPr txBox="1"/>
          <p:nvPr/>
        </p:nvSpPr>
        <p:spPr>
          <a:xfrm>
            <a:off x="6068898" y="2506747"/>
            <a:ext cx="360000" cy="215444"/>
          </a:xfrm>
          <a:prstGeom prst="rect">
            <a:avLst/>
          </a:prstGeom>
          <a:noFill/>
          <a:ln>
            <a:solidFill>
              <a:schemeClr val="tx1"/>
            </a:solidFill>
            <a:prstDash val="dash"/>
          </a:ln>
        </p:spPr>
        <p:txBody>
          <a:bodyPr wrap="square" lIns="36000" tIns="0" rIns="36000" bIns="0" rtlCol="0">
            <a:spAutoFit/>
          </a:bodyPr>
          <a:lstStyle/>
          <a:p>
            <a:pPr algn="r"/>
            <a:endParaRPr kumimoji="1" lang="ja-JP" altLang="en-US" sz="1400" dirty="0"/>
          </a:p>
        </p:txBody>
      </p:sp>
      <p:sp>
        <p:nvSpPr>
          <p:cNvPr id="28" name="テキスト ボックス 27">
            <a:extLst>
              <a:ext uri="{FF2B5EF4-FFF2-40B4-BE49-F238E27FC236}">
                <a16:creationId xmlns:a16="http://schemas.microsoft.com/office/drawing/2014/main" id="{9890A1E6-8DFE-5FF4-9942-5899A44218C0}"/>
              </a:ext>
            </a:extLst>
          </p:cNvPr>
          <p:cNvSpPr txBox="1"/>
          <p:nvPr/>
        </p:nvSpPr>
        <p:spPr>
          <a:xfrm>
            <a:off x="6630365" y="2504049"/>
            <a:ext cx="360000" cy="215444"/>
          </a:xfrm>
          <a:prstGeom prst="rect">
            <a:avLst/>
          </a:prstGeom>
          <a:noFill/>
          <a:ln>
            <a:solidFill>
              <a:schemeClr val="tx1"/>
            </a:solidFill>
            <a:prstDash val="dash"/>
          </a:ln>
        </p:spPr>
        <p:txBody>
          <a:bodyPr wrap="square" lIns="36000" tIns="0" rIns="36000" bIns="0" rtlCol="0">
            <a:spAutoFit/>
          </a:bodyPr>
          <a:lstStyle/>
          <a:p>
            <a:pPr algn="r"/>
            <a:endParaRPr kumimoji="1" lang="ja-JP" altLang="en-US" sz="1400" dirty="0"/>
          </a:p>
        </p:txBody>
      </p:sp>
      <p:sp>
        <p:nvSpPr>
          <p:cNvPr id="10" name="テキスト ボックス 9">
            <a:extLst>
              <a:ext uri="{FF2B5EF4-FFF2-40B4-BE49-F238E27FC236}">
                <a16:creationId xmlns:a16="http://schemas.microsoft.com/office/drawing/2014/main" id="{63FE6085-3AB2-F945-7586-91B3EA4E2A8B}"/>
              </a:ext>
            </a:extLst>
          </p:cNvPr>
          <p:cNvSpPr txBox="1"/>
          <p:nvPr/>
        </p:nvSpPr>
        <p:spPr>
          <a:xfrm>
            <a:off x="908776" y="1666132"/>
            <a:ext cx="5213325" cy="276999"/>
          </a:xfrm>
          <a:prstGeom prst="rect">
            <a:avLst/>
          </a:prstGeom>
          <a:noFill/>
        </p:spPr>
        <p:txBody>
          <a:bodyPr wrap="square">
            <a:spAutoFit/>
          </a:bodyPr>
          <a:lstStyle/>
          <a:p>
            <a:pPr lvl="0">
              <a:spcBef>
                <a:spcPts val="300"/>
              </a:spcBef>
              <a:defRPr/>
            </a:pP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200" b="0" i="0" u="sng" strike="noStrike" kern="1200" cap="none" spc="0" normalizeH="0" baseline="0" noProof="0" dirty="0">
                <a:ln>
                  <a:noFill/>
                </a:ln>
                <a:solidFill>
                  <a:srgbClr val="0033CC"/>
                </a:solidFill>
                <a:effectLst/>
                <a:uLnTx/>
                <a:uFillTx/>
                <a:latin typeface="Calibri" panose="020F0502020204030204"/>
                <a:ea typeface="ＭＳ Ｐゴシック" panose="020B0600070205080204" pitchFamily="50" charset="-128"/>
                <a:cs typeface="+mn-cs"/>
                <a:hlinkClick r:id="rId3"/>
              </a:rPr>
              <a:t>https://apply.e-tumo.jp/pref-ibaraki-u/offer/</a:t>
            </a:r>
            <a:r>
              <a:rPr lang="en-US" altLang="ja-JP" sz="1200" u="sng" dirty="0" err="1">
                <a:solidFill>
                  <a:srgbClr val="0033CC"/>
                </a:solidFill>
              </a:rPr>
              <a:t>offerList_detail?tempSeq</a:t>
            </a:r>
            <a:r>
              <a:rPr lang="en-US" altLang="ja-JP" sz="1200" u="sng" dirty="0">
                <a:solidFill>
                  <a:srgbClr val="0033CC"/>
                </a:solidFill>
              </a:rPr>
              <a:t>=82385</a:t>
            </a:r>
            <a:endParaRPr kumimoji="1" lang="en-US" altLang="ja-JP" sz="1200" b="0" i="0" u="sng"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endParaRPr>
          </a:p>
        </p:txBody>
      </p:sp>
      <p:sp>
        <p:nvSpPr>
          <p:cNvPr id="2" name="テキスト ボックス 1">
            <a:extLst>
              <a:ext uri="{FF2B5EF4-FFF2-40B4-BE49-F238E27FC236}">
                <a16:creationId xmlns:a16="http://schemas.microsoft.com/office/drawing/2014/main" id="{1CB7B38E-4356-4E6F-42B4-961513AA7DAA}"/>
              </a:ext>
            </a:extLst>
          </p:cNvPr>
          <p:cNvSpPr txBox="1"/>
          <p:nvPr/>
        </p:nvSpPr>
        <p:spPr>
          <a:xfrm>
            <a:off x="2346990" y="4524944"/>
            <a:ext cx="2052000" cy="338554"/>
          </a:xfrm>
          <a:prstGeom prst="rect">
            <a:avLst/>
          </a:prstGeom>
          <a:noFill/>
          <a:ln>
            <a:solidFill>
              <a:schemeClr val="tx1"/>
            </a:solidFill>
            <a:prstDash val="dash"/>
          </a:ln>
        </p:spPr>
        <p:txBody>
          <a:bodyPr wrap="square" rtlCol="0">
            <a:spAutoFit/>
          </a:bodyPr>
          <a:lstStyle/>
          <a:p>
            <a:endParaRPr kumimoji="1" lang="ja-JP" altLang="en-US" sz="1600" dirty="0"/>
          </a:p>
        </p:txBody>
      </p:sp>
      <p:sp>
        <p:nvSpPr>
          <p:cNvPr id="3" name="テキスト ボックス 2">
            <a:extLst>
              <a:ext uri="{FF2B5EF4-FFF2-40B4-BE49-F238E27FC236}">
                <a16:creationId xmlns:a16="http://schemas.microsoft.com/office/drawing/2014/main" id="{D721A74C-171B-C943-C1C4-E25AA8D6BD74}"/>
              </a:ext>
            </a:extLst>
          </p:cNvPr>
          <p:cNvSpPr txBox="1"/>
          <p:nvPr/>
        </p:nvSpPr>
        <p:spPr>
          <a:xfrm>
            <a:off x="4754343" y="4527438"/>
            <a:ext cx="2520000" cy="338554"/>
          </a:xfrm>
          <a:prstGeom prst="rect">
            <a:avLst/>
          </a:prstGeom>
          <a:noFill/>
          <a:ln>
            <a:solidFill>
              <a:schemeClr val="tx1"/>
            </a:solidFill>
            <a:prstDash val="dash"/>
          </a:ln>
        </p:spPr>
        <p:txBody>
          <a:bodyPr wrap="square" rtlCol="0">
            <a:spAutoFit/>
          </a:bodyPr>
          <a:lstStyle/>
          <a:p>
            <a:endParaRPr kumimoji="1" lang="ja-JP" altLang="en-US" sz="1600" dirty="0"/>
          </a:p>
        </p:txBody>
      </p:sp>
      <p:sp>
        <p:nvSpPr>
          <p:cNvPr id="4" name="テキスト ボックス 3">
            <a:extLst>
              <a:ext uri="{FF2B5EF4-FFF2-40B4-BE49-F238E27FC236}">
                <a16:creationId xmlns:a16="http://schemas.microsoft.com/office/drawing/2014/main" id="{15D56CE7-617E-F506-01CA-66F1C621BE8D}"/>
              </a:ext>
            </a:extLst>
          </p:cNvPr>
          <p:cNvSpPr txBox="1"/>
          <p:nvPr/>
        </p:nvSpPr>
        <p:spPr>
          <a:xfrm>
            <a:off x="2346990" y="5033794"/>
            <a:ext cx="2052000" cy="338554"/>
          </a:xfrm>
          <a:prstGeom prst="rect">
            <a:avLst/>
          </a:prstGeom>
          <a:noFill/>
          <a:ln>
            <a:solidFill>
              <a:schemeClr val="tx1"/>
            </a:solidFill>
            <a:prstDash val="dash"/>
          </a:ln>
        </p:spPr>
        <p:txBody>
          <a:bodyPr wrap="square" rtlCol="0">
            <a:spAutoFit/>
          </a:bodyPr>
          <a:lstStyle/>
          <a:p>
            <a:endParaRPr kumimoji="1" lang="ja-JP" altLang="en-US" sz="1600" dirty="0"/>
          </a:p>
        </p:txBody>
      </p:sp>
      <p:sp>
        <p:nvSpPr>
          <p:cNvPr id="6" name="テキスト ボックス 5">
            <a:extLst>
              <a:ext uri="{FF2B5EF4-FFF2-40B4-BE49-F238E27FC236}">
                <a16:creationId xmlns:a16="http://schemas.microsoft.com/office/drawing/2014/main" id="{C37944BA-ACC0-671F-3834-B76AF684B9FE}"/>
              </a:ext>
            </a:extLst>
          </p:cNvPr>
          <p:cNvSpPr txBox="1"/>
          <p:nvPr/>
        </p:nvSpPr>
        <p:spPr>
          <a:xfrm>
            <a:off x="4754343" y="5036288"/>
            <a:ext cx="2520000" cy="338554"/>
          </a:xfrm>
          <a:prstGeom prst="rect">
            <a:avLst/>
          </a:prstGeom>
          <a:noFill/>
          <a:ln>
            <a:solidFill>
              <a:schemeClr val="tx1"/>
            </a:solidFill>
            <a:prstDash val="dash"/>
          </a:ln>
        </p:spPr>
        <p:txBody>
          <a:bodyPr wrap="square" rtlCol="0">
            <a:spAutoFit/>
          </a:bodyPr>
          <a:lstStyle/>
          <a:p>
            <a:endParaRPr kumimoji="1" lang="ja-JP" altLang="en-US" sz="1600" dirty="0"/>
          </a:p>
        </p:txBody>
      </p:sp>
      <p:grpSp>
        <p:nvGrpSpPr>
          <p:cNvPr id="14" name="グループ化 13">
            <a:extLst>
              <a:ext uri="{FF2B5EF4-FFF2-40B4-BE49-F238E27FC236}">
                <a16:creationId xmlns:a16="http://schemas.microsoft.com/office/drawing/2014/main" id="{CE57C04E-65C5-DC6E-7528-FFCBF0F64377}"/>
              </a:ext>
            </a:extLst>
          </p:cNvPr>
          <p:cNvGrpSpPr/>
          <p:nvPr/>
        </p:nvGrpSpPr>
        <p:grpSpPr>
          <a:xfrm>
            <a:off x="6122101" y="1249599"/>
            <a:ext cx="1051231" cy="1009870"/>
            <a:chOff x="6153853" y="1267456"/>
            <a:chExt cx="1051231" cy="1009870"/>
          </a:xfrm>
        </p:grpSpPr>
        <p:sp>
          <p:nvSpPr>
            <p:cNvPr id="36" name="テキスト ボックス 35">
              <a:extLst>
                <a:ext uri="{FF2B5EF4-FFF2-40B4-BE49-F238E27FC236}">
                  <a16:creationId xmlns:a16="http://schemas.microsoft.com/office/drawing/2014/main" id="{E021FABF-23D2-12F9-BDEE-9C9AEA5BF9C3}"/>
                </a:ext>
              </a:extLst>
            </p:cNvPr>
            <p:cNvSpPr txBox="1"/>
            <p:nvPr/>
          </p:nvSpPr>
          <p:spPr>
            <a:xfrm>
              <a:off x="6153853" y="2015716"/>
              <a:ext cx="1051231" cy="261610"/>
            </a:xfrm>
            <a:prstGeom prst="rect">
              <a:avLst/>
            </a:prstGeom>
            <a:noFill/>
          </p:spPr>
          <p:txBody>
            <a:bodyPr wrap="square">
              <a:spAutoFit/>
            </a:bodyPr>
            <a:lstStyle/>
            <a:p>
              <a:pPr algn="ctr"/>
              <a:r>
                <a:rPr lang="ja-JP" altLang="en-US" sz="1100" dirty="0"/>
                <a:t>申込フォーム</a:t>
              </a:r>
            </a:p>
          </p:txBody>
        </p:sp>
        <p:pic>
          <p:nvPicPr>
            <p:cNvPr id="9" name="図 8">
              <a:extLst>
                <a:ext uri="{FF2B5EF4-FFF2-40B4-BE49-F238E27FC236}">
                  <a16:creationId xmlns:a16="http://schemas.microsoft.com/office/drawing/2014/main" id="{D8904E9D-C061-E510-E48A-F967026E048A}"/>
                </a:ext>
              </a:extLst>
            </p:cNvPr>
            <p:cNvPicPr>
              <a:picLocks noChangeAspect="1"/>
            </p:cNvPicPr>
            <p:nvPr/>
          </p:nvPicPr>
          <p:blipFill>
            <a:blip r:embed="rId4"/>
            <a:stretch>
              <a:fillRect/>
            </a:stretch>
          </p:blipFill>
          <p:spPr>
            <a:xfrm>
              <a:off x="6273802" y="1267456"/>
              <a:ext cx="789573" cy="775347"/>
            </a:xfrm>
            <a:prstGeom prst="rect">
              <a:avLst/>
            </a:prstGeom>
          </p:spPr>
        </p:pic>
      </p:grpSp>
    </p:spTree>
    <p:extLst>
      <p:ext uri="{BB962C8B-B14F-4D97-AF65-F5344CB8AC3E}">
        <p14:creationId xmlns:p14="http://schemas.microsoft.com/office/powerpoint/2010/main" val="18942239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16961</TotalTime>
  <Words>22</Words>
  <Application>Microsoft Office PowerPoint</Application>
  <PresentationFormat>ユーザー設定</PresentationFormat>
  <Paragraphs>4</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Ozawa, Fumiko/小澤 文子</dc:creator>
  <cp:lastModifiedBy>飛田(真)</cp:lastModifiedBy>
  <cp:revision>672</cp:revision>
  <cp:lastPrinted>2026-01-06T04:06:27Z</cp:lastPrinted>
  <dcterms:created xsi:type="dcterms:W3CDTF">2019-04-16T10:04:47Z</dcterms:created>
  <dcterms:modified xsi:type="dcterms:W3CDTF">2026-01-06T04:51:00Z</dcterms:modified>
  <cp:category/>
</cp:coreProperties>
</file>