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691813"/>
  <p:notesSz cx="6797675" cy="9926638"/>
  <p:embeddedFontLst>
    <p:embeddedFont>
      <p:font typeface="BIZ UDPゴシック" panose="020B0400000000000000" pitchFamily="50" charset="-128"/>
      <p:regular r:id="rId3"/>
      <p:bold r:id="rId4"/>
    </p:embeddedFont>
    <p:embeddedFont>
      <p:font typeface="HGP創英角ｺﾞｼｯｸUB" panose="020B0900000000000000" pitchFamily="50" charset="-128"/>
      <p:regular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  <p:embeddedFont>
      <p:font typeface="Segoe UI Black" panose="020B0A02040204020203" pitchFamily="34" charset="0"/>
      <p:bold r:id="rId10"/>
      <p:boldItalic r:id="rId11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3"/>
    <a:srgbClr val="9DC3E6"/>
    <a:srgbClr val="B0CFEB"/>
    <a:srgbClr val="E6E6E6"/>
    <a:srgbClr val="BFBFBF"/>
    <a:srgbClr val="4489EE"/>
    <a:srgbClr val="092C62"/>
    <a:srgbClr val="CEE1F2"/>
    <a:srgbClr val="E7E6E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280" autoAdjust="0"/>
  </p:normalViewPr>
  <p:slideViewPr>
    <p:cSldViewPr snapToGrid="0">
      <p:cViewPr>
        <p:scale>
          <a:sx n="118" d="100"/>
          <a:sy n="118" d="100"/>
        </p:scale>
        <p:origin x="1884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5EF89-300D-D43B-E0E4-F978CAEABFF6}"/>
              </a:ext>
            </a:extLst>
          </p:cNvPr>
          <p:cNvSpPr/>
          <p:nvPr userDrawn="1"/>
        </p:nvSpPr>
        <p:spPr>
          <a:xfrm flipV="1">
            <a:off x="-1125415" y="595176"/>
            <a:ext cx="9941170" cy="104995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1CBD15-1D9B-8805-5BB4-10CAD0074E76}"/>
              </a:ext>
            </a:extLst>
          </p:cNvPr>
          <p:cNvSpPr txBox="1"/>
          <p:nvPr userDrawn="1"/>
        </p:nvSpPr>
        <p:spPr>
          <a:xfrm>
            <a:off x="-1562102" y="-140720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EC10FB-BC22-71E0-B412-13EA7BFAEA74}"/>
              </a:ext>
            </a:extLst>
          </p:cNvPr>
          <p:cNvSpPr txBox="1"/>
          <p:nvPr userDrawn="1"/>
        </p:nvSpPr>
        <p:spPr>
          <a:xfrm>
            <a:off x="-1585913" y="-141672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E1E1E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E1E1E1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DD7BA1-B8BB-5A1B-2E34-071D68BCFE32}"/>
              </a:ext>
            </a:extLst>
          </p:cNvPr>
          <p:cNvSpPr txBox="1"/>
          <p:nvPr userDrawn="1"/>
        </p:nvSpPr>
        <p:spPr>
          <a:xfrm>
            <a:off x="-1687749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DA929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DA9292"/>
              </a:solidFill>
              <a:latin typeface="Segoe UI Black" panose="020B0A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0B7EAA-FC53-38D6-8203-1F788BF317B9}"/>
              </a:ext>
            </a:extLst>
          </p:cNvPr>
          <p:cNvSpPr/>
          <p:nvPr userDrawn="1"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A6BAB0-1E3B-C9F6-22C9-96AB75121351}"/>
              </a:ext>
            </a:extLst>
          </p:cNvPr>
          <p:cNvSpPr txBox="1"/>
          <p:nvPr userDrawn="1"/>
        </p:nvSpPr>
        <p:spPr>
          <a:xfrm>
            <a:off x="-1731644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A56F2-1B44-76EB-23E4-12A615BD10F8}"/>
              </a:ext>
            </a:extLst>
          </p:cNvPr>
          <p:cNvSpPr/>
          <p:nvPr userDrawn="1"/>
        </p:nvSpPr>
        <p:spPr>
          <a:xfrm>
            <a:off x="-4454769" y="-656492"/>
            <a:ext cx="16717107" cy="141145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12">
            <a:extLst>
              <a:ext uri="{FF2B5EF4-FFF2-40B4-BE49-F238E27FC236}">
                <a16:creationId xmlns:a16="http://schemas.microsoft.com/office/drawing/2014/main" id="{8C4983F9-0CB8-12E9-020F-329C80BD4C29}"/>
              </a:ext>
            </a:extLst>
          </p:cNvPr>
          <p:cNvSpPr/>
          <p:nvPr userDrawn="1"/>
        </p:nvSpPr>
        <p:spPr>
          <a:xfrm>
            <a:off x="545049" y="149383"/>
            <a:ext cx="1932346" cy="27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新ビジネスチャレンジ事業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8D37F2D-E032-2220-7CF9-81E8D5643EC0}"/>
              </a:ext>
            </a:extLst>
          </p:cNvPr>
          <p:cNvSpPr/>
          <p:nvPr userDrawn="1"/>
        </p:nvSpPr>
        <p:spPr>
          <a:xfrm>
            <a:off x="545051" y="388117"/>
            <a:ext cx="1932347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セミナーのご案内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2334D0-8683-F6E2-834D-FDAC7DB316AB}"/>
              </a:ext>
            </a:extLst>
          </p:cNvPr>
          <p:cNvSpPr/>
          <p:nvPr userDrawn="1"/>
        </p:nvSpPr>
        <p:spPr>
          <a:xfrm>
            <a:off x="5236183" y="394431"/>
            <a:ext cx="1932347" cy="360000"/>
          </a:xfrm>
          <a:prstGeom prst="rect">
            <a:avLst/>
          </a:prstGeom>
          <a:solidFill>
            <a:srgbClr val="E6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1BD473-89EE-6C98-A88F-F730A6D56CB8}"/>
              </a:ext>
            </a:extLst>
          </p:cNvPr>
          <p:cNvSpPr/>
          <p:nvPr userDrawn="1"/>
        </p:nvSpPr>
        <p:spPr>
          <a:xfrm>
            <a:off x="5642020" y="147554"/>
            <a:ext cx="378562" cy="235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</a:t>
            </a:r>
          </a:p>
        </p:txBody>
      </p:sp>
      <p:pic>
        <p:nvPicPr>
          <p:cNvPr id="23" name="グラフィックス 22" descr="教師">
            <a:extLst>
              <a:ext uri="{FF2B5EF4-FFF2-40B4-BE49-F238E27FC236}">
                <a16:creationId xmlns:a16="http://schemas.microsoft.com/office/drawing/2014/main" id="{1EEA251A-FD3F-8FC2-E422-4AEF75A50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132" y="119187"/>
            <a:ext cx="320944" cy="320944"/>
          </a:xfrm>
          <a:prstGeom prst="rect">
            <a:avLst/>
          </a:prstGeom>
        </p:spPr>
      </p:pic>
      <p:pic>
        <p:nvPicPr>
          <p:cNvPr id="32" name="グラフィックス 31" descr="ノート PC">
            <a:extLst>
              <a:ext uri="{FF2B5EF4-FFF2-40B4-BE49-F238E27FC236}">
                <a16:creationId xmlns:a16="http://schemas.microsoft.com/office/drawing/2014/main" id="{46FE6A35-218E-C902-FD5B-F1202D1E65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086" y="133533"/>
            <a:ext cx="301887" cy="301887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1B1B471-94D5-8C15-870C-27F2E745C85C}"/>
              </a:ext>
            </a:extLst>
          </p:cNvPr>
          <p:cNvSpPr/>
          <p:nvPr userDrawn="1"/>
        </p:nvSpPr>
        <p:spPr>
          <a:xfrm>
            <a:off x="6413908" y="147282"/>
            <a:ext cx="806198" cy="260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</a:t>
            </a:r>
          </a:p>
        </p:txBody>
      </p:sp>
    </p:spTree>
    <p:extLst>
      <p:ext uri="{BB962C8B-B14F-4D97-AF65-F5344CB8AC3E}">
        <p14:creationId xmlns:p14="http://schemas.microsoft.com/office/powerpoint/2010/main" val="3370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5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0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3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45C6140-C327-1014-5C99-EED785EB75CF}"/>
              </a:ext>
            </a:extLst>
          </p:cNvPr>
          <p:cNvGrpSpPr/>
          <p:nvPr userDrawn="1"/>
        </p:nvGrpSpPr>
        <p:grpSpPr>
          <a:xfrm>
            <a:off x="-972443" y="1352936"/>
            <a:ext cx="9582962" cy="3438501"/>
            <a:chOff x="-972443" y="1352936"/>
            <a:chExt cx="9582962" cy="3438501"/>
          </a:xfrm>
        </p:grpSpPr>
        <p:sp>
          <p:nvSpPr>
            <p:cNvPr id="1126" name="正方形/長方形 1125">
              <a:extLst>
                <a:ext uri="{FF2B5EF4-FFF2-40B4-BE49-F238E27FC236}">
                  <a16:creationId xmlns:a16="http://schemas.microsoft.com/office/drawing/2014/main" id="{AD21B3BC-1630-D213-FB27-1A45A4A3D842}"/>
                </a:ext>
              </a:extLst>
            </p:cNvPr>
            <p:cNvSpPr/>
            <p:nvPr/>
          </p:nvSpPr>
          <p:spPr>
            <a:xfrm>
              <a:off x="-139975" y="1708633"/>
              <a:ext cx="7839626" cy="1542464"/>
            </a:xfrm>
            <a:prstGeom prst="rect">
              <a:avLst/>
            </a:prstGeom>
            <a:solidFill>
              <a:srgbClr val="B0CFEB"/>
            </a:solidFill>
            <a:ln w="76200">
              <a:noFill/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41" name="グループ化 1140">
              <a:extLst>
                <a:ext uri="{FF2B5EF4-FFF2-40B4-BE49-F238E27FC236}">
                  <a16:creationId xmlns:a16="http://schemas.microsoft.com/office/drawing/2014/main" id="{65BFAE64-1F2F-18BE-6BA0-DA364E820D69}"/>
                </a:ext>
              </a:extLst>
            </p:cNvPr>
            <p:cNvGrpSpPr/>
            <p:nvPr/>
          </p:nvGrpSpPr>
          <p:grpSpPr>
            <a:xfrm>
              <a:off x="-267815" y="2939925"/>
              <a:ext cx="1563141" cy="1563141"/>
              <a:chOff x="8546553" y="4231013"/>
              <a:chExt cx="2751252" cy="2751252"/>
            </a:xfrm>
            <a:solidFill>
              <a:schemeClr val="bg1"/>
            </a:solidFill>
          </p:grpSpPr>
          <p:sp>
            <p:nvSpPr>
              <p:cNvPr id="1142" name="星: 32 pt 126">
                <a:extLst>
                  <a:ext uri="{FF2B5EF4-FFF2-40B4-BE49-F238E27FC236}">
                    <a16:creationId xmlns:a16="http://schemas.microsoft.com/office/drawing/2014/main" id="{75EF3FF9-8CC1-508A-B04A-0A7AD62C6626}"/>
                  </a:ext>
                </a:extLst>
              </p:cNvPr>
              <p:cNvSpPr/>
              <p:nvPr/>
            </p:nvSpPr>
            <p:spPr>
              <a:xfrm>
                <a:off x="8546553" y="4231013"/>
                <a:ext cx="2751252" cy="2751252"/>
              </a:xfrm>
              <a:custGeom>
                <a:avLst/>
                <a:gdLst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438911 w 2751252"/>
                  <a:gd name="connsiteY17" fmla="*/ 733102 h 2751252"/>
                  <a:gd name="connsiteX18" fmla="*/ 1643997 w 2751252"/>
                  <a:gd name="connsiteY18" fmla="*/ 26426 h 2751252"/>
                  <a:gd name="connsiteX19" fmla="*/ 1563041 w 2751252"/>
                  <a:gd name="connsiteY19" fmla="*/ 757791 h 2751252"/>
                  <a:gd name="connsiteX20" fmla="*/ 1902051 w 2751252"/>
                  <a:gd name="connsiteY20" fmla="*/ 104713 h 2751252"/>
                  <a:gd name="connsiteX21" fmla="*/ 1679979 w 2751252"/>
                  <a:gd name="connsiteY21" fmla="*/ 806226 h 2751252"/>
                  <a:gd name="connsiteX22" fmla="*/ 2139883 w 2751252"/>
                  <a:gd name="connsiteY22" fmla="*/ 231834 h 2751252"/>
                  <a:gd name="connsiteX23" fmla="*/ 1785211 w 2751252"/>
                  <a:gd name="connsiteY23" fmla="*/ 876543 h 2751252"/>
                  <a:gd name="connsiteX24" fmla="*/ 2348340 w 2751252"/>
                  <a:gd name="connsiteY24" fmla="*/ 402912 h 2751252"/>
                  <a:gd name="connsiteX25" fmla="*/ 1874709 w 2751252"/>
                  <a:gd name="connsiteY25" fmla="*/ 966041 h 2751252"/>
                  <a:gd name="connsiteX26" fmla="*/ 2519418 w 2751252"/>
                  <a:gd name="connsiteY26" fmla="*/ 611369 h 2751252"/>
                  <a:gd name="connsiteX27" fmla="*/ 1945026 w 2751252"/>
                  <a:gd name="connsiteY27" fmla="*/ 1071273 h 2751252"/>
                  <a:gd name="connsiteX28" fmla="*/ 2646539 w 2751252"/>
                  <a:gd name="connsiteY28" fmla="*/ 849201 h 2751252"/>
                  <a:gd name="connsiteX29" fmla="*/ 1993461 w 2751252"/>
                  <a:gd name="connsiteY29" fmla="*/ 1188211 h 2751252"/>
                  <a:gd name="connsiteX30" fmla="*/ 2724826 w 2751252"/>
                  <a:gd name="connsiteY30" fmla="*/ 1107255 h 2751252"/>
                  <a:gd name="connsiteX31" fmla="*/ 2018150 w 2751252"/>
                  <a:gd name="connsiteY31" fmla="*/ 1312341 h 2751252"/>
                  <a:gd name="connsiteX32" fmla="*/ 2751252 w 2751252"/>
                  <a:gd name="connsiteY32" fmla="*/ 1375626 h 2751252"/>
                  <a:gd name="connsiteX33" fmla="*/ 2018150 w 2751252"/>
                  <a:gd name="connsiteY33" fmla="*/ 1438911 h 2751252"/>
                  <a:gd name="connsiteX34" fmla="*/ 2724826 w 2751252"/>
                  <a:gd name="connsiteY34" fmla="*/ 1643997 h 2751252"/>
                  <a:gd name="connsiteX35" fmla="*/ 1993461 w 2751252"/>
                  <a:gd name="connsiteY35" fmla="*/ 1563041 h 2751252"/>
                  <a:gd name="connsiteX36" fmla="*/ 2646539 w 2751252"/>
                  <a:gd name="connsiteY36" fmla="*/ 1902051 h 2751252"/>
                  <a:gd name="connsiteX37" fmla="*/ 1945026 w 2751252"/>
                  <a:gd name="connsiteY37" fmla="*/ 1679979 h 2751252"/>
                  <a:gd name="connsiteX38" fmla="*/ 2519418 w 2751252"/>
                  <a:gd name="connsiteY38" fmla="*/ 2139883 h 2751252"/>
                  <a:gd name="connsiteX39" fmla="*/ 1874709 w 2751252"/>
                  <a:gd name="connsiteY39" fmla="*/ 1785211 h 2751252"/>
                  <a:gd name="connsiteX40" fmla="*/ 2348340 w 2751252"/>
                  <a:gd name="connsiteY40" fmla="*/ 2348340 h 2751252"/>
                  <a:gd name="connsiteX41" fmla="*/ 1785211 w 2751252"/>
                  <a:gd name="connsiteY41" fmla="*/ 1874709 h 2751252"/>
                  <a:gd name="connsiteX42" fmla="*/ 2139883 w 2751252"/>
                  <a:gd name="connsiteY42" fmla="*/ 2519418 h 2751252"/>
                  <a:gd name="connsiteX43" fmla="*/ 1679979 w 2751252"/>
                  <a:gd name="connsiteY43" fmla="*/ 1945026 h 2751252"/>
                  <a:gd name="connsiteX44" fmla="*/ 1902051 w 2751252"/>
                  <a:gd name="connsiteY44" fmla="*/ 2646539 h 2751252"/>
                  <a:gd name="connsiteX45" fmla="*/ 1563041 w 2751252"/>
                  <a:gd name="connsiteY45" fmla="*/ 1993461 h 2751252"/>
                  <a:gd name="connsiteX46" fmla="*/ 1643997 w 2751252"/>
                  <a:gd name="connsiteY46" fmla="*/ 2724826 h 2751252"/>
                  <a:gd name="connsiteX47" fmla="*/ 1438911 w 2751252"/>
                  <a:gd name="connsiteY47" fmla="*/ 2018150 h 2751252"/>
                  <a:gd name="connsiteX48" fmla="*/ 1375626 w 2751252"/>
                  <a:gd name="connsiteY48" fmla="*/ 2751252 h 2751252"/>
                  <a:gd name="connsiteX49" fmla="*/ 1312341 w 2751252"/>
                  <a:gd name="connsiteY49" fmla="*/ 2018150 h 2751252"/>
                  <a:gd name="connsiteX50" fmla="*/ 1107255 w 2751252"/>
                  <a:gd name="connsiteY50" fmla="*/ 2724826 h 2751252"/>
                  <a:gd name="connsiteX51" fmla="*/ 1188211 w 2751252"/>
                  <a:gd name="connsiteY51" fmla="*/ 1993461 h 2751252"/>
                  <a:gd name="connsiteX52" fmla="*/ 849201 w 2751252"/>
                  <a:gd name="connsiteY52" fmla="*/ 2646539 h 2751252"/>
                  <a:gd name="connsiteX53" fmla="*/ 1071273 w 2751252"/>
                  <a:gd name="connsiteY53" fmla="*/ 1945026 h 2751252"/>
                  <a:gd name="connsiteX54" fmla="*/ 611369 w 2751252"/>
                  <a:gd name="connsiteY54" fmla="*/ 2519418 h 2751252"/>
                  <a:gd name="connsiteX55" fmla="*/ 966041 w 2751252"/>
                  <a:gd name="connsiteY55" fmla="*/ 1874709 h 2751252"/>
                  <a:gd name="connsiteX56" fmla="*/ 402912 w 2751252"/>
                  <a:gd name="connsiteY56" fmla="*/ 2348340 h 2751252"/>
                  <a:gd name="connsiteX57" fmla="*/ 876543 w 2751252"/>
                  <a:gd name="connsiteY57" fmla="*/ 1785211 h 2751252"/>
                  <a:gd name="connsiteX58" fmla="*/ 231834 w 2751252"/>
                  <a:gd name="connsiteY58" fmla="*/ 2139883 h 2751252"/>
                  <a:gd name="connsiteX59" fmla="*/ 806226 w 2751252"/>
                  <a:gd name="connsiteY59" fmla="*/ 1679979 h 2751252"/>
                  <a:gd name="connsiteX60" fmla="*/ 104713 w 2751252"/>
                  <a:gd name="connsiteY60" fmla="*/ 1902051 h 2751252"/>
                  <a:gd name="connsiteX61" fmla="*/ 757791 w 2751252"/>
                  <a:gd name="connsiteY61" fmla="*/ 1563041 h 2751252"/>
                  <a:gd name="connsiteX62" fmla="*/ 26426 w 2751252"/>
                  <a:gd name="connsiteY62" fmla="*/ 1643997 h 2751252"/>
                  <a:gd name="connsiteX63" fmla="*/ 733102 w 2751252"/>
                  <a:gd name="connsiteY63" fmla="*/ 1438911 h 2751252"/>
                  <a:gd name="connsiteX64" fmla="*/ 0 w 2751252"/>
                  <a:gd name="connsiteY64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1679979 w 2751252"/>
                  <a:gd name="connsiteY20" fmla="*/ 806226 h 2751252"/>
                  <a:gd name="connsiteX21" fmla="*/ 2139883 w 2751252"/>
                  <a:gd name="connsiteY21" fmla="*/ 231834 h 2751252"/>
                  <a:gd name="connsiteX22" fmla="*/ 1785211 w 2751252"/>
                  <a:gd name="connsiteY22" fmla="*/ 876543 h 2751252"/>
                  <a:gd name="connsiteX23" fmla="*/ 2348340 w 2751252"/>
                  <a:gd name="connsiteY23" fmla="*/ 402912 h 2751252"/>
                  <a:gd name="connsiteX24" fmla="*/ 1874709 w 2751252"/>
                  <a:gd name="connsiteY24" fmla="*/ 966041 h 2751252"/>
                  <a:gd name="connsiteX25" fmla="*/ 2519418 w 2751252"/>
                  <a:gd name="connsiteY25" fmla="*/ 611369 h 2751252"/>
                  <a:gd name="connsiteX26" fmla="*/ 1945026 w 2751252"/>
                  <a:gd name="connsiteY26" fmla="*/ 1071273 h 2751252"/>
                  <a:gd name="connsiteX27" fmla="*/ 2646539 w 2751252"/>
                  <a:gd name="connsiteY27" fmla="*/ 849201 h 2751252"/>
                  <a:gd name="connsiteX28" fmla="*/ 1993461 w 2751252"/>
                  <a:gd name="connsiteY28" fmla="*/ 1188211 h 2751252"/>
                  <a:gd name="connsiteX29" fmla="*/ 2724826 w 2751252"/>
                  <a:gd name="connsiteY29" fmla="*/ 1107255 h 2751252"/>
                  <a:gd name="connsiteX30" fmla="*/ 2018150 w 2751252"/>
                  <a:gd name="connsiteY30" fmla="*/ 1312341 h 2751252"/>
                  <a:gd name="connsiteX31" fmla="*/ 2751252 w 2751252"/>
                  <a:gd name="connsiteY31" fmla="*/ 1375626 h 2751252"/>
                  <a:gd name="connsiteX32" fmla="*/ 2018150 w 2751252"/>
                  <a:gd name="connsiteY32" fmla="*/ 1438911 h 2751252"/>
                  <a:gd name="connsiteX33" fmla="*/ 2724826 w 2751252"/>
                  <a:gd name="connsiteY33" fmla="*/ 1643997 h 2751252"/>
                  <a:gd name="connsiteX34" fmla="*/ 1993461 w 2751252"/>
                  <a:gd name="connsiteY34" fmla="*/ 1563041 h 2751252"/>
                  <a:gd name="connsiteX35" fmla="*/ 2646539 w 2751252"/>
                  <a:gd name="connsiteY35" fmla="*/ 1902051 h 2751252"/>
                  <a:gd name="connsiteX36" fmla="*/ 1945026 w 2751252"/>
                  <a:gd name="connsiteY36" fmla="*/ 1679979 h 2751252"/>
                  <a:gd name="connsiteX37" fmla="*/ 2519418 w 2751252"/>
                  <a:gd name="connsiteY37" fmla="*/ 2139883 h 2751252"/>
                  <a:gd name="connsiteX38" fmla="*/ 1874709 w 2751252"/>
                  <a:gd name="connsiteY38" fmla="*/ 1785211 h 2751252"/>
                  <a:gd name="connsiteX39" fmla="*/ 2348340 w 2751252"/>
                  <a:gd name="connsiteY39" fmla="*/ 2348340 h 2751252"/>
                  <a:gd name="connsiteX40" fmla="*/ 1785211 w 2751252"/>
                  <a:gd name="connsiteY40" fmla="*/ 1874709 h 2751252"/>
                  <a:gd name="connsiteX41" fmla="*/ 2139883 w 2751252"/>
                  <a:gd name="connsiteY41" fmla="*/ 2519418 h 2751252"/>
                  <a:gd name="connsiteX42" fmla="*/ 1679979 w 2751252"/>
                  <a:gd name="connsiteY42" fmla="*/ 1945026 h 2751252"/>
                  <a:gd name="connsiteX43" fmla="*/ 1902051 w 2751252"/>
                  <a:gd name="connsiteY43" fmla="*/ 2646539 h 2751252"/>
                  <a:gd name="connsiteX44" fmla="*/ 1563041 w 2751252"/>
                  <a:gd name="connsiteY44" fmla="*/ 1993461 h 2751252"/>
                  <a:gd name="connsiteX45" fmla="*/ 1643997 w 2751252"/>
                  <a:gd name="connsiteY45" fmla="*/ 2724826 h 2751252"/>
                  <a:gd name="connsiteX46" fmla="*/ 1438911 w 2751252"/>
                  <a:gd name="connsiteY46" fmla="*/ 2018150 h 2751252"/>
                  <a:gd name="connsiteX47" fmla="*/ 1375626 w 2751252"/>
                  <a:gd name="connsiteY47" fmla="*/ 2751252 h 2751252"/>
                  <a:gd name="connsiteX48" fmla="*/ 1312341 w 2751252"/>
                  <a:gd name="connsiteY48" fmla="*/ 2018150 h 2751252"/>
                  <a:gd name="connsiteX49" fmla="*/ 1107255 w 2751252"/>
                  <a:gd name="connsiteY49" fmla="*/ 2724826 h 2751252"/>
                  <a:gd name="connsiteX50" fmla="*/ 1188211 w 2751252"/>
                  <a:gd name="connsiteY50" fmla="*/ 1993461 h 2751252"/>
                  <a:gd name="connsiteX51" fmla="*/ 849201 w 2751252"/>
                  <a:gd name="connsiteY51" fmla="*/ 2646539 h 2751252"/>
                  <a:gd name="connsiteX52" fmla="*/ 1071273 w 2751252"/>
                  <a:gd name="connsiteY52" fmla="*/ 1945026 h 2751252"/>
                  <a:gd name="connsiteX53" fmla="*/ 611369 w 2751252"/>
                  <a:gd name="connsiteY53" fmla="*/ 2519418 h 2751252"/>
                  <a:gd name="connsiteX54" fmla="*/ 966041 w 2751252"/>
                  <a:gd name="connsiteY54" fmla="*/ 1874709 h 2751252"/>
                  <a:gd name="connsiteX55" fmla="*/ 402912 w 2751252"/>
                  <a:gd name="connsiteY55" fmla="*/ 2348340 h 2751252"/>
                  <a:gd name="connsiteX56" fmla="*/ 876543 w 2751252"/>
                  <a:gd name="connsiteY56" fmla="*/ 1785211 h 2751252"/>
                  <a:gd name="connsiteX57" fmla="*/ 231834 w 2751252"/>
                  <a:gd name="connsiteY57" fmla="*/ 2139883 h 2751252"/>
                  <a:gd name="connsiteX58" fmla="*/ 806226 w 2751252"/>
                  <a:gd name="connsiteY58" fmla="*/ 1679979 h 2751252"/>
                  <a:gd name="connsiteX59" fmla="*/ 104713 w 2751252"/>
                  <a:gd name="connsiteY59" fmla="*/ 1902051 h 2751252"/>
                  <a:gd name="connsiteX60" fmla="*/ 757791 w 2751252"/>
                  <a:gd name="connsiteY60" fmla="*/ 1563041 h 2751252"/>
                  <a:gd name="connsiteX61" fmla="*/ 26426 w 2751252"/>
                  <a:gd name="connsiteY61" fmla="*/ 1643997 h 2751252"/>
                  <a:gd name="connsiteX62" fmla="*/ 733102 w 2751252"/>
                  <a:gd name="connsiteY62" fmla="*/ 1438911 h 2751252"/>
                  <a:gd name="connsiteX63" fmla="*/ 0 w 2751252"/>
                  <a:gd name="connsiteY63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1874709 w 2751252"/>
                  <a:gd name="connsiteY23" fmla="*/ 966041 h 2751252"/>
                  <a:gd name="connsiteX24" fmla="*/ 2519418 w 2751252"/>
                  <a:gd name="connsiteY24" fmla="*/ 611369 h 2751252"/>
                  <a:gd name="connsiteX25" fmla="*/ 1945026 w 2751252"/>
                  <a:gd name="connsiteY25" fmla="*/ 1071273 h 2751252"/>
                  <a:gd name="connsiteX26" fmla="*/ 2646539 w 2751252"/>
                  <a:gd name="connsiteY26" fmla="*/ 849201 h 2751252"/>
                  <a:gd name="connsiteX27" fmla="*/ 1993461 w 2751252"/>
                  <a:gd name="connsiteY27" fmla="*/ 1188211 h 2751252"/>
                  <a:gd name="connsiteX28" fmla="*/ 2724826 w 2751252"/>
                  <a:gd name="connsiteY28" fmla="*/ 1107255 h 2751252"/>
                  <a:gd name="connsiteX29" fmla="*/ 2018150 w 2751252"/>
                  <a:gd name="connsiteY29" fmla="*/ 1312341 h 2751252"/>
                  <a:gd name="connsiteX30" fmla="*/ 2751252 w 2751252"/>
                  <a:gd name="connsiteY30" fmla="*/ 1375626 h 2751252"/>
                  <a:gd name="connsiteX31" fmla="*/ 2018150 w 2751252"/>
                  <a:gd name="connsiteY31" fmla="*/ 1438911 h 2751252"/>
                  <a:gd name="connsiteX32" fmla="*/ 2724826 w 2751252"/>
                  <a:gd name="connsiteY32" fmla="*/ 1643997 h 2751252"/>
                  <a:gd name="connsiteX33" fmla="*/ 1993461 w 2751252"/>
                  <a:gd name="connsiteY33" fmla="*/ 1563041 h 2751252"/>
                  <a:gd name="connsiteX34" fmla="*/ 2646539 w 2751252"/>
                  <a:gd name="connsiteY34" fmla="*/ 1902051 h 2751252"/>
                  <a:gd name="connsiteX35" fmla="*/ 1945026 w 2751252"/>
                  <a:gd name="connsiteY35" fmla="*/ 1679979 h 2751252"/>
                  <a:gd name="connsiteX36" fmla="*/ 2519418 w 2751252"/>
                  <a:gd name="connsiteY36" fmla="*/ 2139883 h 2751252"/>
                  <a:gd name="connsiteX37" fmla="*/ 1874709 w 2751252"/>
                  <a:gd name="connsiteY37" fmla="*/ 1785211 h 2751252"/>
                  <a:gd name="connsiteX38" fmla="*/ 2348340 w 2751252"/>
                  <a:gd name="connsiteY38" fmla="*/ 2348340 h 2751252"/>
                  <a:gd name="connsiteX39" fmla="*/ 1785211 w 2751252"/>
                  <a:gd name="connsiteY39" fmla="*/ 1874709 h 2751252"/>
                  <a:gd name="connsiteX40" fmla="*/ 2139883 w 2751252"/>
                  <a:gd name="connsiteY40" fmla="*/ 2519418 h 2751252"/>
                  <a:gd name="connsiteX41" fmla="*/ 1679979 w 2751252"/>
                  <a:gd name="connsiteY41" fmla="*/ 1945026 h 2751252"/>
                  <a:gd name="connsiteX42" fmla="*/ 1902051 w 2751252"/>
                  <a:gd name="connsiteY42" fmla="*/ 2646539 h 2751252"/>
                  <a:gd name="connsiteX43" fmla="*/ 1563041 w 2751252"/>
                  <a:gd name="connsiteY43" fmla="*/ 1993461 h 2751252"/>
                  <a:gd name="connsiteX44" fmla="*/ 1643997 w 2751252"/>
                  <a:gd name="connsiteY44" fmla="*/ 2724826 h 2751252"/>
                  <a:gd name="connsiteX45" fmla="*/ 1438911 w 2751252"/>
                  <a:gd name="connsiteY45" fmla="*/ 2018150 h 2751252"/>
                  <a:gd name="connsiteX46" fmla="*/ 1375626 w 2751252"/>
                  <a:gd name="connsiteY46" fmla="*/ 2751252 h 2751252"/>
                  <a:gd name="connsiteX47" fmla="*/ 1312341 w 2751252"/>
                  <a:gd name="connsiteY47" fmla="*/ 2018150 h 2751252"/>
                  <a:gd name="connsiteX48" fmla="*/ 1107255 w 2751252"/>
                  <a:gd name="connsiteY48" fmla="*/ 2724826 h 2751252"/>
                  <a:gd name="connsiteX49" fmla="*/ 1188211 w 2751252"/>
                  <a:gd name="connsiteY49" fmla="*/ 1993461 h 2751252"/>
                  <a:gd name="connsiteX50" fmla="*/ 849201 w 2751252"/>
                  <a:gd name="connsiteY50" fmla="*/ 2646539 h 2751252"/>
                  <a:gd name="connsiteX51" fmla="*/ 1071273 w 2751252"/>
                  <a:gd name="connsiteY51" fmla="*/ 1945026 h 2751252"/>
                  <a:gd name="connsiteX52" fmla="*/ 611369 w 2751252"/>
                  <a:gd name="connsiteY52" fmla="*/ 2519418 h 2751252"/>
                  <a:gd name="connsiteX53" fmla="*/ 966041 w 2751252"/>
                  <a:gd name="connsiteY53" fmla="*/ 1874709 h 2751252"/>
                  <a:gd name="connsiteX54" fmla="*/ 402912 w 2751252"/>
                  <a:gd name="connsiteY54" fmla="*/ 2348340 h 2751252"/>
                  <a:gd name="connsiteX55" fmla="*/ 876543 w 2751252"/>
                  <a:gd name="connsiteY55" fmla="*/ 1785211 h 2751252"/>
                  <a:gd name="connsiteX56" fmla="*/ 231834 w 2751252"/>
                  <a:gd name="connsiteY56" fmla="*/ 2139883 h 2751252"/>
                  <a:gd name="connsiteX57" fmla="*/ 806226 w 2751252"/>
                  <a:gd name="connsiteY57" fmla="*/ 1679979 h 2751252"/>
                  <a:gd name="connsiteX58" fmla="*/ 104713 w 2751252"/>
                  <a:gd name="connsiteY58" fmla="*/ 1902051 h 2751252"/>
                  <a:gd name="connsiteX59" fmla="*/ 757791 w 2751252"/>
                  <a:gd name="connsiteY59" fmla="*/ 1563041 h 2751252"/>
                  <a:gd name="connsiteX60" fmla="*/ 26426 w 2751252"/>
                  <a:gd name="connsiteY60" fmla="*/ 1643997 h 2751252"/>
                  <a:gd name="connsiteX61" fmla="*/ 733102 w 2751252"/>
                  <a:gd name="connsiteY61" fmla="*/ 1438911 h 2751252"/>
                  <a:gd name="connsiteX62" fmla="*/ 0 w 2751252"/>
                  <a:gd name="connsiteY62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1993461 w 2751252"/>
                  <a:gd name="connsiteY26" fmla="*/ 1188211 h 2751252"/>
                  <a:gd name="connsiteX27" fmla="*/ 2724826 w 2751252"/>
                  <a:gd name="connsiteY27" fmla="*/ 1107255 h 2751252"/>
                  <a:gd name="connsiteX28" fmla="*/ 2018150 w 2751252"/>
                  <a:gd name="connsiteY28" fmla="*/ 1312341 h 2751252"/>
                  <a:gd name="connsiteX29" fmla="*/ 2751252 w 2751252"/>
                  <a:gd name="connsiteY29" fmla="*/ 1375626 h 2751252"/>
                  <a:gd name="connsiteX30" fmla="*/ 2018150 w 2751252"/>
                  <a:gd name="connsiteY30" fmla="*/ 1438911 h 2751252"/>
                  <a:gd name="connsiteX31" fmla="*/ 2724826 w 2751252"/>
                  <a:gd name="connsiteY31" fmla="*/ 1643997 h 2751252"/>
                  <a:gd name="connsiteX32" fmla="*/ 1993461 w 2751252"/>
                  <a:gd name="connsiteY32" fmla="*/ 1563041 h 2751252"/>
                  <a:gd name="connsiteX33" fmla="*/ 2646539 w 2751252"/>
                  <a:gd name="connsiteY33" fmla="*/ 1902051 h 2751252"/>
                  <a:gd name="connsiteX34" fmla="*/ 1945026 w 2751252"/>
                  <a:gd name="connsiteY34" fmla="*/ 1679979 h 2751252"/>
                  <a:gd name="connsiteX35" fmla="*/ 2519418 w 2751252"/>
                  <a:gd name="connsiteY35" fmla="*/ 2139883 h 2751252"/>
                  <a:gd name="connsiteX36" fmla="*/ 1874709 w 2751252"/>
                  <a:gd name="connsiteY36" fmla="*/ 1785211 h 2751252"/>
                  <a:gd name="connsiteX37" fmla="*/ 2348340 w 2751252"/>
                  <a:gd name="connsiteY37" fmla="*/ 2348340 h 2751252"/>
                  <a:gd name="connsiteX38" fmla="*/ 1785211 w 2751252"/>
                  <a:gd name="connsiteY38" fmla="*/ 1874709 h 2751252"/>
                  <a:gd name="connsiteX39" fmla="*/ 2139883 w 2751252"/>
                  <a:gd name="connsiteY39" fmla="*/ 2519418 h 2751252"/>
                  <a:gd name="connsiteX40" fmla="*/ 1679979 w 2751252"/>
                  <a:gd name="connsiteY40" fmla="*/ 1945026 h 2751252"/>
                  <a:gd name="connsiteX41" fmla="*/ 1902051 w 2751252"/>
                  <a:gd name="connsiteY41" fmla="*/ 2646539 h 2751252"/>
                  <a:gd name="connsiteX42" fmla="*/ 1563041 w 2751252"/>
                  <a:gd name="connsiteY42" fmla="*/ 1993461 h 2751252"/>
                  <a:gd name="connsiteX43" fmla="*/ 1643997 w 2751252"/>
                  <a:gd name="connsiteY43" fmla="*/ 2724826 h 2751252"/>
                  <a:gd name="connsiteX44" fmla="*/ 1438911 w 2751252"/>
                  <a:gd name="connsiteY44" fmla="*/ 2018150 h 2751252"/>
                  <a:gd name="connsiteX45" fmla="*/ 1375626 w 2751252"/>
                  <a:gd name="connsiteY45" fmla="*/ 2751252 h 2751252"/>
                  <a:gd name="connsiteX46" fmla="*/ 1312341 w 2751252"/>
                  <a:gd name="connsiteY46" fmla="*/ 2018150 h 2751252"/>
                  <a:gd name="connsiteX47" fmla="*/ 1107255 w 2751252"/>
                  <a:gd name="connsiteY47" fmla="*/ 2724826 h 2751252"/>
                  <a:gd name="connsiteX48" fmla="*/ 1188211 w 2751252"/>
                  <a:gd name="connsiteY48" fmla="*/ 1993461 h 2751252"/>
                  <a:gd name="connsiteX49" fmla="*/ 849201 w 2751252"/>
                  <a:gd name="connsiteY49" fmla="*/ 2646539 h 2751252"/>
                  <a:gd name="connsiteX50" fmla="*/ 1071273 w 2751252"/>
                  <a:gd name="connsiteY50" fmla="*/ 1945026 h 2751252"/>
                  <a:gd name="connsiteX51" fmla="*/ 611369 w 2751252"/>
                  <a:gd name="connsiteY51" fmla="*/ 2519418 h 2751252"/>
                  <a:gd name="connsiteX52" fmla="*/ 966041 w 2751252"/>
                  <a:gd name="connsiteY52" fmla="*/ 1874709 h 2751252"/>
                  <a:gd name="connsiteX53" fmla="*/ 402912 w 2751252"/>
                  <a:gd name="connsiteY53" fmla="*/ 2348340 h 2751252"/>
                  <a:gd name="connsiteX54" fmla="*/ 876543 w 2751252"/>
                  <a:gd name="connsiteY54" fmla="*/ 1785211 h 2751252"/>
                  <a:gd name="connsiteX55" fmla="*/ 231834 w 2751252"/>
                  <a:gd name="connsiteY55" fmla="*/ 2139883 h 2751252"/>
                  <a:gd name="connsiteX56" fmla="*/ 806226 w 2751252"/>
                  <a:gd name="connsiteY56" fmla="*/ 1679979 h 2751252"/>
                  <a:gd name="connsiteX57" fmla="*/ 104713 w 2751252"/>
                  <a:gd name="connsiteY57" fmla="*/ 1902051 h 2751252"/>
                  <a:gd name="connsiteX58" fmla="*/ 757791 w 2751252"/>
                  <a:gd name="connsiteY58" fmla="*/ 1563041 h 2751252"/>
                  <a:gd name="connsiteX59" fmla="*/ 26426 w 2751252"/>
                  <a:gd name="connsiteY59" fmla="*/ 1643997 h 2751252"/>
                  <a:gd name="connsiteX60" fmla="*/ 733102 w 2751252"/>
                  <a:gd name="connsiteY60" fmla="*/ 1438911 h 2751252"/>
                  <a:gd name="connsiteX61" fmla="*/ 0 w 2751252"/>
                  <a:gd name="connsiteY61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018150 w 2751252"/>
                  <a:gd name="connsiteY29" fmla="*/ 1438911 h 2751252"/>
                  <a:gd name="connsiteX30" fmla="*/ 2724826 w 2751252"/>
                  <a:gd name="connsiteY30" fmla="*/ 1643997 h 2751252"/>
                  <a:gd name="connsiteX31" fmla="*/ 1993461 w 2751252"/>
                  <a:gd name="connsiteY31" fmla="*/ 1563041 h 2751252"/>
                  <a:gd name="connsiteX32" fmla="*/ 2646539 w 2751252"/>
                  <a:gd name="connsiteY32" fmla="*/ 1902051 h 2751252"/>
                  <a:gd name="connsiteX33" fmla="*/ 1945026 w 2751252"/>
                  <a:gd name="connsiteY33" fmla="*/ 1679979 h 2751252"/>
                  <a:gd name="connsiteX34" fmla="*/ 2519418 w 2751252"/>
                  <a:gd name="connsiteY34" fmla="*/ 2139883 h 2751252"/>
                  <a:gd name="connsiteX35" fmla="*/ 1874709 w 2751252"/>
                  <a:gd name="connsiteY35" fmla="*/ 1785211 h 2751252"/>
                  <a:gd name="connsiteX36" fmla="*/ 2348340 w 2751252"/>
                  <a:gd name="connsiteY36" fmla="*/ 2348340 h 2751252"/>
                  <a:gd name="connsiteX37" fmla="*/ 1785211 w 2751252"/>
                  <a:gd name="connsiteY37" fmla="*/ 1874709 h 2751252"/>
                  <a:gd name="connsiteX38" fmla="*/ 2139883 w 2751252"/>
                  <a:gd name="connsiteY38" fmla="*/ 2519418 h 2751252"/>
                  <a:gd name="connsiteX39" fmla="*/ 1679979 w 2751252"/>
                  <a:gd name="connsiteY39" fmla="*/ 1945026 h 2751252"/>
                  <a:gd name="connsiteX40" fmla="*/ 1902051 w 2751252"/>
                  <a:gd name="connsiteY40" fmla="*/ 2646539 h 2751252"/>
                  <a:gd name="connsiteX41" fmla="*/ 1563041 w 2751252"/>
                  <a:gd name="connsiteY41" fmla="*/ 1993461 h 2751252"/>
                  <a:gd name="connsiteX42" fmla="*/ 1643997 w 2751252"/>
                  <a:gd name="connsiteY42" fmla="*/ 2724826 h 2751252"/>
                  <a:gd name="connsiteX43" fmla="*/ 1438911 w 2751252"/>
                  <a:gd name="connsiteY43" fmla="*/ 2018150 h 2751252"/>
                  <a:gd name="connsiteX44" fmla="*/ 1375626 w 2751252"/>
                  <a:gd name="connsiteY44" fmla="*/ 2751252 h 2751252"/>
                  <a:gd name="connsiteX45" fmla="*/ 1312341 w 2751252"/>
                  <a:gd name="connsiteY45" fmla="*/ 2018150 h 2751252"/>
                  <a:gd name="connsiteX46" fmla="*/ 1107255 w 2751252"/>
                  <a:gd name="connsiteY46" fmla="*/ 2724826 h 2751252"/>
                  <a:gd name="connsiteX47" fmla="*/ 1188211 w 2751252"/>
                  <a:gd name="connsiteY47" fmla="*/ 1993461 h 2751252"/>
                  <a:gd name="connsiteX48" fmla="*/ 849201 w 2751252"/>
                  <a:gd name="connsiteY48" fmla="*/ 2646539 h 2751252"/>
                  <a:gd name="connsiteX49" fmla="*/ 1071273 w 2751252"/>
                  <a:gd name="connsiteY49" fmla="*/ 1945026 h 2751252"/>
                  <a:gd name="connsiteX50" fmla="*/ 611369 w 2751252"/>
                  <a:gd name="connsiteY50" fmla="*/ 2519418 h 2751252"/>
                  <a:gd name="connsiteX51" fmla="*/ 966041 w 2751252"/>
                  <a:gd name="connsiteY51" fmla="*/ 1874709 h 2751252"/>
                  <a:gd name="connsiteX52" fmla="*/ 402912 w 2751252"/>
                  <a:gd name="connsiteY52" fmla="*/ 2348340 h 2751252"/>
                  <a:gd name="connsiteX53" fmla="*/ 876543 w 2751252"/>
                  <a:gd name="connsiteY53" fmla="*/ 1785211 h 2751252"/>
                  <a:gd name="connsiteX54" fmla="*/ 231834 w 2751252"/>
                  <a:gd name="connsiteY54" fmla="*/ 2139883 h 2751252"/>
                  <a:gd name="connsiteX55" fmla="*/ 806226 w 2751252"/>
                  <a:gd name="connsiteY55" fmla="*/ 1679979 h 2751252"/>
                  <a:gd name="connsiteX56" fmla="*/ 104713 w 2751252"/>
                  <a:gd name="connsiteY56" fmla="*/ 1902051 h 2751252"/>
                  <a:gd name="connsiteX57" fmla="*/ 757791 w 2751252"/>
                  <a:gd name="connsiteY57" fmla="*/ 1563041 h 2751252"/>
                  <a:gd name="connsiteX58" fmla="*/ 26426 w 2751252"/>
                  <a:gd name="connsiteY58" fmla="*/ 1643997 h 2751252"/>
                  <a:gd name="connsiteX59" fmla="*/ 733102 w 2751252"/>
                  <a:gd name="connsiteY59" fmla="*/ 1438911 h 2751252"/>
                  <a:gd name="connsiteX60" fmla="*/ 0 w 2751252"/>
                  <a:gd name="connsiteY60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1945026 w 2751252"/>
                  <a:gd name="connsiteY32" fmla="*/ 1679979 h 2751252"/>
                  <a:gd name="connsiteX33" fmla="*/ 2519418 w 2751252"/>
                  <a:gd name="connsiteY33" fmla="*/ 2139883 h 2751252"/>
                  <a:gd name="connsiteX34" fmla="*/ 1874709 w 2751252"/>
                  <a:gd name="connsiteY34" fmla="*/ 1785211 h 2751252"/>
                  <a:gd name="connsiteX35" fmla="*/ 2348340 w 2751252"/>
                  <a:gd name="connsiteY35" fmla="*/ 2348340 h 2751252"/>
                  <a:gd name="connsiteX36" fmla="*/ 1785211 w 2751252"/>
                  <a:gd name="connsiteY36" fmla="*/ 1874709 h 2751252"/>
                  <a:gd name="connsiteX37" fmla="*/ 2139883 w 2751252"/>
                  <a:gd name="connsiteY37" fmla="*/ 2519418 h 2751252"/>
                  <a:gd name="connsiteX38" fmla="*/ 1679979 w 2751252"/>
                  <a:gd name="connsiteY38" fmla="*/ 1945026 h 2751252"/>
                  <a:gd name="connsiteX39" fmla="*/ 1902051 w 2751252"/>
                  <a:gd name="connsiteY39" fmla="*/ 2646539 h 2751252"/>
                  <a:gd name="connsiteX40" fmla="*/ 1563041 w 2751252"/>
                  <a:gd name="connsiteY40" fmla="*/ 1993461 h 2751252"/>
                  <a:gd name="connsiteX41" fmla="*/ 1643997 w 2751252"/>
                  <a:gd name="connsiteY41" fmla="*/ 2724826 h 2751252"/>
                  <a:gd name="connsiteX42" fmla="*/ 1438911 w 2751252"/>
                  <a:gd name="connsiteY42" fmla="*/ 2018150 h 2751252"/>
                  <a:gd name="connsiteX43" fmla="*/ 1375626 w 2751252"/>
                  <a:gd name="connsiteY43" fmla="*/ 2751252 h 2751252"/>
                  <a:gd name="connsiteX44" fmla="*/ 1312341 w 2751252"/>
                  <a:gd name="connsiteY44" fmla="*/ 2018150 h 2751252"/>
                  <a:gd name="connsiteX45" fmla="*/ 1107255 w 2751252"/>
                  <a:gd name="connsiteY45" fmla="*/ 2724826 h 2751252"/>
                  <a:gd name="connsiteX46" fmla="*/ 1188211 w 2751252"/>
                  <a:gd name="connsiteY46" fmla="*/ 1993461 h 2751252"/>
                  <a:gd name="connsiteX47" fmla="*/ 849201 w 2751252"/>
                  <a:gd name="connsiteY47" fmla="*/ 2646539 h 2751252"/>
                  <a:gd name="connsiteX48" fmla="*/ 1071273 w 2751252"/>
                  <a:gd name="connsiteY48" fmla="*/ 1945026 h 2751252"/>
                  <a:gd name="connsiteX49" fmla="*/ 611369 w 2751252"/>
                  <a:gd name="connsiteY49" fmla="*/ 2519418 h 2751252"/>
                  <a:gd name="connsiteX50" fmla="*/ 966041 w 2751252"/>
                  <a:gd name="connsiteY50" fmla="*/ 1874709 h 2751252"/>
                  <a:gd name="connsiteX51" fmla="*/ 402912 w 2751252"/>
                  <a:gd name="connsiteY51" fmla="*/ 2348340 h 2751252"/>
                  <a:gd name="connsiteX52" fmla="*/ 876543 w 2751252"/>
                  <a:gd name="connsiteY52" fmla="*/ 1785211 h 2751252"/>
                  <a:gd name="connsiteX53" fmla="*/ 231834 w 2751252"/>
                  <a:gd name="connsiteY53" fmla="*/ 2139883 h 2751252"/>
                  <a:gd name="connsiteX54" fmla="*/ 806226 w 2751252"/>
                  <a:gd name="connsiteY54" fmla="*/ 1679979 h 2751252"/>
                  <a:gd name="connsiteX55" fmla="*/ 104713 w 2751252"/>
                  <a:gd name="connsiteY55" fmla="*/ 1902051 h 2751252"/>
                  <a:gd name="connsiteX56" fmla="*/ 757791 w 2751252"/>
                  <a:gd name="connsiteY56" fmla="*/ 1563041 h 2751252"/>
                  <a:gd name="connsiteX57" fmla="*/ 26426 w 2751252"/>
                  <a:gd name="connsiteY57" fmla="*/ 1643997 h 2751252"/>
                  <a:gd name="connsiteX58" fmla="*/ 733102 w 2751252"/>
                  <a:gd name="connsiteY58" fmla="*/ 1438911 h 2751252"/>
                  <a:gd name="connsiteX59" fmla="*/ 0 w 2751252"/>
                  <a:gd name="connsiteY59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1785211 w 2751252"/>
                  <a:gd name="connsiteY35" fmla="*/ 1874709 h 2751252"/>
                  <a:gd name="connsiteX36" fmla="*/ 2139883 w 2751252"/>
                  <a:gd name="connsiteY36" fmla="*/ 2519418 h 2751252"/>
                  <a:gd name="connsiteX37" fmla="*/ 1679979 w 2751252"/>
                  <a:gd name="connsiteY37" fmla="*/ 1945026 h 2751252"/>
                  <a:gd name="connsiteX38" fmla="*/ 1902051 w 2751252"/>
                  <a:gd name="connsiteY38" fmla="*/ 2646539 h 2751252"/>
                  <a:gd name="connsiteX39" fmla="*/ 1563041 w 2751252"/>
                  <a:gd name="connsiteY39" fmla="*/ 1993461 h 2751252"/>
                  <a:gd name="connsiteX40" fmla="*/ 1643997 w 2751252"/>
                  <a:gd name="connsiteY40" fmla="*/ 2724826 h 2751252"/>
                  <a:gd name="connsiteX41" fmla="*/ 1438911 w 2751252"/>
                  <a:gd name="connsiteY41" fmla="*/ 2018150 h 2751252"/>
                  <a:gd name="connsiteX42" fmla="*/ 1375626 w 2751252"/>
                  <a:gd name="connsiteY42" fmla="*/ 2751252 h 2751252"/>
                  <a:gd name="connsiteX43" fmla="*/ 1312341 w 2751252"/>
                  <a:gd name="connsiteY43" fmla="*/ 2018150 h 2751252"/>
                  <a:gd name="connsiteX44" fmla="*/ 1107255 w 2751252"/>
                  <a:gd name="connsiteY44" fmla="*/ 2724826 h 2751252"/>
                  <a:gd name="connsiteX45" fmla="*/ 1188211 w 2751252"/>
                  <a:gd name="connsiteY45" fmla="*/ 1993461 h 2751252"/>
                  <a:gd name="connsiteX46" fmla="*/ 849201 w 2751252"/>
                  <a:gd name="connsiteY46" fmla="*/ 2646539 h 2751252"/>
                  <a:gd name="connsiteX47" fmla="*/ 1071273 w 2751252"/>
                  <a:gd name="connsiteY47" fmla="*/ 1945026 h 2751252"/>
                  <a:gd name="connsiteX48" fmla="*/ 611369 w 2751252"/>
                  <a:gd name="connsiteY48" fmla="*/ 2519418 h 2751252"/>
                  <a:gd name="connsiteX49" fmla="*/ 966041 w 2751252"/>
                  <a:gd name="connsiteY49" fmla="*/ 1874709 h 2751252"/>
                  <a:gd name="connsiteX50" fmla="*/ 402912 w 2751252"/>
                  <a:gd name="connsiteY50" fmla="*/ 2348340 h 2751252"/>
                  <a:gd name="connsiteX51" fmla="*/ 876543 w 2751252"/>
                  <a:gd name="connsiteY51" fmla="*/ 1785211 h 2751252"/>
                  <a:gd name="connsiteX52" fmla="*/ 231834 w 2751252"/>
                  <a:gd name="connsiteY52" fmla="*/ 2139883 h 2751252"/>
                  <a:gd name="connsiteX53" fmla="*/ 806226 w 2751252"/>
                  <a:gd name="connsiteY53" fmla="*/ 1679979 h 2751252"/>
                  <a:gd name="connsiteX54" fmla="*/ 104713 w 2751252"/>
                  <a:gd name="connsiteY54" fmla="*/ 1902051 h 2751252"/>
                  <a:gd name="connsiteX55" fmla="*/ 757791 w 2751252"/>
                  <a:gd name="connsiteY55" fmla="*/ 1563041 h 2751252"/>
                  <a:gd name="connsiteX56" fmla="*/ 26426 w 2751252"/>
                  <a:gd name="connsiteY56" fmla="*/ 1643997 h 2751252"/>
                  <a:gd name="connsiteX57" fmla="*/ 733102 w 2751252"/>
                  <a:gd name="connsiteY57" fmla="*/ 1438911 h 2751252"/>
                  <a:gd name="connsiteX58" fmla="*/ 0 w 2751252"/>
                  <a:gd name="connsiteY58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563041 w 2751252"/>
                  <a:gd name="connsiteY38" fmla="*/ 1993461 h 2751252"/>
                  <a:gd name="connsiteX39" fmla="*/ 1643997 w 2751252"/>
                  <a:gd name="connsiteY39" fmla="*/ 2724826 h 2751252"/>
                  <a:gd name="connsiteX40" fmla="*/ 1438911 w 2751252"/>
                  <a:gd name="connsiteY40" fmla="*/ 2018150 h 2751252"/>
                  <a:gd name="connsiteX41" fmla="*/ 1375626 w 2751252"/>
                  <a:gd name="connsiteY41" fmla="*/ 2751252 h 2751252"/>
                  <a:gd name="connsiteX42" fmla="*/ 1312341 w 2751252"/>
                  <a:gd name="connsiteY42" fmla="*/ 2018150 h 2751252"/>
                  <a:gd name="connsiteX43" fmla="*/ 1107255 w 2751252"/>
                  <a:gd name="connsiteY43" fmla="*/ 2724826 h 2751252"/>
                  <a:gd name="connsiteX44" fmla="*/ 1188211 w 2751252"/>
                  <a:gd name="connsiteY44" fmla="*/ 1993461 h 2751252"/>
                  <a:gd name="connsiteX45" fmla="*/ 849201 w 2751252"/>
                  <a:gd name="connsiteY45" fmla="*/ 2646539 h 2751252"/>
                  <a:gd name="connsiteX46" fmla="*/ 1071273 w 2751252"/>
                  <a:gd name="connsiteY46" fmla="*/ 1945026 h 2751252"/>
                  <a:gd name="connsiteX47" fmla="*/ 611369 w 2751252"/>
                  <a:gd name="connsiteY47" fmla="*/ 2519418 h 2751252"/>
                  <a:gd name="connsiteX48" fmla="*/ 966041 w 2751252"/>
                  <a:gd name="connsiteY48" fmla="*/ 1874709 h 2751252"/>
                  <a:gd name="connsiteX49" fmla="*/ 402912 w 2751252"/>
                  <a:gd name="connsiteY49" fmla="*/ 2348340 h 2751252"/>
                  <a:gd name="connsiteX50" fmla="*/ 876543 w 2751252"/>
                  <a:gd name="connsiteY50" fmla="*/ 1785211 h 2751252"/>
                  <a:gd name="connsiteX51" fmla="*/ 231834 w 2751252"/>
                  <a:gd name="connsiteY51" fmla="*/ 2139883 h 2751252"/>
                  <a:gd name="connsiteX52" fmla="*/ 806226 w 2751252"/>
                  <a:gd name="connsiteY52" fmla="*/ 1679979 h 2751252"/>
                  <a:gd name="connsiteX53" fmla="*/ 104713 w 2751252"/>
                  <a:gd name="connsiteY53" fmla="*/ 1902051 h 2751252"/>
                  <a:gd name="connsiteX54" fmla="*/ 757791 w 2751252"/>
                  <a:gd name="connsiteY54" fmla="*/ 1563041 h 2751252"/>
                  <a:gd name="connsiteX55" fmla="*/ 26426 w 2751252"/>
                  <a:gd name="connsiteY55" fmla="*/ 1643997 h 2751252"/>
                  <a:gd name="connsiteX56" fmla="*/ 733102 w 2751252"/>
                  <a:gd name="connsiteY56" fmla="*/ 1438911 h 2751252"/>
                  <a:gd name="connsiteX57" fmla="*/ 0 w 2751252"/>
                  <a:gd name="connsiteY57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643997 w 2751252"/>
                  <a:gd name="connsiteY38" fmla="*/ 2724826 h 2751252"/>
                  <a:gd name="connsiteX39" fmla="*/ 1438911 w 2751252"/>
                  <a:gd name="connsiteY39" fmla="*/ 2018150 h 2751252"/>
                  <a:gd name="connsiteX40" fmla="*/ 1375626 w 2751252"/>
                  <a:gd name="connsiteY40" fmla="*/ 2751252 h 2751252"/>
                  <a:gd name="connsiteX41" fmla="*/ 1312341 w 2751252"/>
                  <a:gd name="connsiteY41" fmla="*/ 2018150 h 2751252"/>
                  <a:gd name="connsiteX42" fmla="*/ 1107255 w 2751252"/>
                  <a:gd name="connsiteY42" fmla="*/ 2724826 h 2751252"/>
                  <a:gd name="connsiteX43" fmla="*/ 1188211 w 2751252"/>
                  <a:gd name="connsiteY43" fmla="*/ 1993461 h 2751252"/>
                  <a:gd name="connsiteX44" fmla="*/ 849201 w 2751252"/>
                  <a:gd name="connsiteY44" fmla="*/ 2646539 h 2751252"/>
                  <a:gd name="connsiteX45" fmla="*/ 1071273 w 2751252"/>
                  <a:gd name="connsiteY45" fmla="*/ 1945026 h 2751252"/>
                  <a:gd name="connsiteX46" fmla="*/ 611369 w 2751252"/>
                  <a:gd name="connsiteY46" fmla="*/ 2519418 h 2751252"/>
                  <a:gd name="connsiteX47" fmla="*/ 966041 w 2751252"/>
                  <a:gd name="connsiteY47" fmla="*/ 1874709 h 2751252"/>
                  <a:gd name="connsiteX48" fmla="*/ 402912 w 2751252"/>
                  <a:gd name="connsiteY48" fmla="*/ 2348340 h 2751252"/>
                  <a:gd name="connsiteX49" fmla="*/ 876543 w 2751252"/>
                  <a:gd name="connsiteY49" fmla="*/ 1785211 h 2751252"/>
                  <a:gd name="connsiteX50" fmla="*/ 231834 w 2751252"/>
                  <a:gd name="connsiteY50" fmla="*/ 2139883 h 2751252"/>
                  <a:gd name="connsiteX51" fmla="*/ 806226 w 2751252"/>
                  <a:gd name="connsiteY51" fmla="*/ 1679979 h 2751252"/>
                  <a:gd name="connsiteX52" fmla="*/ 104713 w 2751252"/>
                  <a:gd name="connsiteY52" fmla="*/ 1902051 h 2751252"/>
                  <a:gd name="connsiteX53" fmla="*/ 757791 w 2751252"/>
                  <a:gd name="connsiteY53" fmla="*/ 1563041 h 2751252"/>
                  <a:gd name="connsiteX54" fmla="*/ 26426 w 2751252"/>
                  <a:gd name="connsiteY54" fmla="*/ 1643997 h 2751252"/>
                  <a:gd name="connsiteX55" fmla="*/ 733102 w 2751252"/>
                  <a:gd name="connsiteY55" fmla="*/ 1438911 h 2751252"/>
                  <a:gd name="connsiteX56" fmla="*/ 0 w 2751252"/>
                  <a:gd name="connsiteY56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643997 w 2751252"/>
                  <a:gd name="connsiteY38" fmla="*/ 2724826 h 2751252"/>
                  <a:gd name="connsiteX39" fmla="*/ 1438911 w 2751252"/>
                  <a:gd name="connsiteY39" fmla="*/ 2018150 h 2751252"/>
                  <a:gd name="connsiteX40" fmla="*/ 1375626 w 2751252"/>
                  <a:gd name="connsiteY40" fmla="*/ 2751252 h 2751252"/>
                  <a:gd name="connsiteX41" fmla="*/ 1107255 w 2751252"/>
                  <a:gd name="connsiteY41" fmla="*/ 2724826 h 2751252"/>
                  <a:gd name="connsiteX42" fmla="*/ 1188211 w 2751252"/>
                  <a:gd name="connsiteY42" fmla="*/ 1993461 h 2751252"/>
                  <a:gd name="connsiteX43" fmla="*/ 849201 w 2751252"/>
                  <a:gd name="connsiteY43" fmla="*/ 2646539 h 2751252"/>
                  <a:gd name="connsiteX44" fmla="*/ 1071273 w 2751252"/>
                  <a:gd name="connsiteY44" fmla="*/ 1945026 h 2751252"/>
                  <a:gd name="connsiteX45" fmla="*/ 611369 w 2751252"/>
                  <a:gd name="connsiteY45" fmla="*/ 2519418 h 2751252"/>
                  <a:gd name="connsiteX46" fmla="*/ 966041 w 2751252"/>
                  <a:gd name="connsiteY46" fmla="*/ 1874709 h 2751252"/>
                  <a:gd name="connsiteX47" fmla="*/ 402912 w 2751252"/>
                  <a:gd name="connsiteY47" fmla="*/ 2348340 h 2751252"/>
                  <a:gd name="connsiteX48" fmla="*/ 876543 w 2751252"/>
                  <a:gd name="connsiteY48" fmla="*/ 1785211 h 2751252"/>
                  <a:gd name="connsiteX49" fmla="*/ 231834 w 2751252"/>
                  <a:gd name="connsiteY49" fmla="*/ 2139883 h 2751252"/>
                  <a:gd name="connsiteX50" fmla="*/ 806226 w 2751252"/>
                  <a:gd name="connsiteY50" fmla="*/ 1679979 h 2751252"/>
                  <a:gd name="connsiteX51" fmla="*/ 104713 w 2751252"/>
                  <a:gd name="connsiteY51" fmla="*/ 1902051 h 2751252"/>
                  <a:gd name="connsiteX52" fmla="*/ 757791 w 2751252"/>
                  <a:gd name="connsiteY52" fmla="*/ 1563041 h 2751252"/>
                  <a:gd name="connsiteX53" fmla="*/ 26426 w 2751252"/>
                  <a:gd name="connsiteY53" fmla="*/ 1643997 h 2751252"/>
                  <a:gd name="connsiteX54" fmla="*/ 733102 w 2751252"/>
                  <a:gd name="connsiteY54" fmla="*/ 1438911 h 2751252"/>
                  <a:gd name="connsiteX55" fmla="*/ 0 w 2751252"/>
                  <a:gd name="connsiteY55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643997 w 2751252"/>
                  <a:gd name="connsiteY38" fmla="*/ 2724826 h 2751252"/>
                  <a:gd name="connsiteX39" fmla="*/ 1438911 w 2751252"/>
                  <a:gd name="connsiteY39" fmla="*/ 2018150 h 2751252"/>
                  <a:gd name="connsiteX40" fmla="*/ 1375626 w 2751252"/>
                  <a:gd name="connsiteY40" fmla="*/ 2751252 h 2751252"/>
                  <a:gd name="connsiteX41" fmla="*/ 1107255 w 2751252"/>
                  <a:gd name="connsiteY41" fmla="*/ 2724826 h 2751252"/>
                  <a:gd name="connsiteX42" fmla="*/ 1188211 w 2751252"/>
                  <a:gd name="connsiteY42" fmla="*/ 1993461 h 2751252"/>
                  <a:gd name="connsiteX43" fmla="*/ 849201 w 2751252"/>
                  <a:gd name="connsiteY43" fmla="*/ 2646539 h 2751252"/>
                  <a:gd name="connsiteX44" fmla="*/ 611369 w 2751252"/>
                  <a:gd name="connsiteY44" fmla="*/ 2519418 h 2751252"/>
                  <a:gd name="connsiteX45" fmla="*/ 966041 w 2751252"/>
                  <a:gd name="connsiteY45" fmla="*/ 1874709 h 2751252"/>
                  <a:gd name="connsiteX46" fmla="*/ 402912 w 2751252"/>
                  <a:gd name="connsiteY46" fmla="*/ 2348340 h 2751252"/>
                  <a:gd name="connsiteX47" fmla="*/ 876543 w 2751252"/>
                  <a:gd name="connsiteY47" fmla="*/ 1785211 h 2751252"/>
                  <a:gd name="connsiteX48" fmla="*/ 231834 w 2751252"/>
                  <a:gd name="connsiteY48" fmla="*/ 2139883 h 2751252"/>
                  <a:gd name="connsiteX49" fmla="*/ 806226 w 2751252"/>
                  <a:gd name="connsiteY49" fmla="*/ 1679979 h 2751252"/>
                  <a:gd name="connsiteX50" fmla="*/ 104713 w 2751252"/>
                  <a:gd name="connsiteY50" fmla="*/ 1902051 h 2751252"/>
                  <a:gd name="connsiteX51" fmla="*/ 757791 w 2751252"/>
                  <a:gd name="connsiteY51" fmla="*/ 1563041 h 2751252"/>
                  <a:gd name="connsiteX52" fmla="*/ 26426 w 2751252"/>
                  <a:gd name="connsiteY52" fmla="*/ 1643997 h 2751252"/>
                  <a:gd name="connsiteX53" fmla="*/ 733102 w 2751252"/>
                  <a:gd name="connsiteY53" fmla="*/ 1438911 h 2751252"/>
                  <a:gd name="connsiteX54" fmla="*/ 0 w 2751252"/>
                  <a:gd name="connsiteY54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643997 w 2751252"/>
                  <a:gd name="connsiteY38" fmla="*/ 2724826 h 2751252"/>
                  <a:gd name="connsiteX39" fmla="*/ 1438911 w 2751252"/>
                  <a:gd name="connsiteY39" fmla="*/ 2018150 h 2751252"/>
                  <a:gd name="connsiteX40" fmla="*/ 1375626 w 2751252"/>
                  <a:gd name="connsiteY40" fmla="*/ 2751252 h 2751252"/>
                  <a:gd name="connsiteX41" fmla="*/ 1107255 w 2751252"/>
                  <a:gd name="connsiteY41" fmla="*/ 2724826 h 2751252"/>
                  <a:gd name="connsiteX42" fmla="*/ 1188211 w 2751252"/>
                  <a:gd name="connsiteY42" fmla="*/ 1993461 h 2751252"/>
                  <a:gd name="connsiteX43" fmla="*/ 849201 w 2751252"/>
                  <a:gd name="connsiteY43" fmla="*/ 2646539 h 2751252"/>
                  <a:gd name="connsiteX44" fmla="*/ 611369 w 2751252"/>
                  <a:gd name="connsiteY44" fmla="*/ 2519418 h 2751252"/>
                  <a:gd name="connsiteX45" fmla="*/ 966041 w 2751252"/>
                  <a:gd name="connsiteY45" fmla="*/ 1874709 h 2751252"/>
                  <a:gd name="connsiteX46" fmla="*/ 402912 w 2751252"/>
                  <a:gd name="connsiteY46" fmla="*/ 2348340 h 2751252"/>
                  <a:gd name="connsiteX47" fmla="*/ 231834 w 2751252"/>
                  <a:gd name="connsiteY47" fmla="*/ 2139883 h 2751252"/>
                  <a:gd name="connsiteX48" fmla="*/ 806226 w 2751252"/>
                  <a:gd name="connsiteY48" fmla="*/ 1679979 h 2751252"/>
                  <a:gd name="connsiteX49" fmla="*/ 104713 w 2751252"/>
                  <a:gd name="connsiteY49" fmla="*/ 1902051 h 2751252"/>
                  <a:gd name="connsiteX50" fmla="*/ 757791 w 2751252"/>
                  <a:gd name="connsiteY50" fmla="*/ 1563041 h 2751252"/>
                  <a:gd name="connsiteX51" fmla="*/ 26426 w 2751252"/>
                  <a:gd name="connsiteY51" fmla="*/ 1643997 h 2751252"/>
                  <a:gd name="connsiteX52" fmla="*/ 733102 w 2751252"/>
                  <a:gd name="connsiteY52" fmla="*/ 1438911 h 2751252"/>
                  <a:gd name="connsiteX53" fmla="*/ 0 w 2751252"/>
                  <a:gd name="connsiteY53" fmla="*/ 1375626 h 2751252"/>
                  <a:gd name="connsiteX0" fmla="*/ 0 w 2751252"/>
                  <a:gd name="connsiteY0" fmla="*/ 1375626 h 2751252"/>
                  <a:gd name="connsiteX1" fmla="*/ 733102 w 2751252"/>
                  <a:gd name="connsiteY1" fmla="*/ 1312341 h 2751252"/>
                  <a:gd name="connsiteX2" fmla="*/ 26426 w 2751252"/>
                  <a:gd name="connsiteY2" fmla="*/ 1107255 h 2751252"/>
                  <a:gd name="connsiteX3" fmla="*/ 757791 w 2751252"/>
                  <a:gd name="connsiteY3" fmla="*/ 1188211 h 2751252"/>
                  <a:gd name="connsiteX4" fmla="*/ 104713 w 2751252"/>
                  <a:gd name="connsiteY4" fmla="*/ 849201 h 2751252"/>
                  <a:gd name="connsiteX5" fmla="*/ 806226 w 2751252"/>
                  <a:gd name="connsiteY5" fmla="*/ 1071273 h 2751252"/>
                  <a:gd name="connsiteX6" fmla="*/ 231834 w 2751252"/>
                  <a:gd name="connsiteY6" fmla="*/ 611369 h 2751252"/>
                  <a:gd name="connsiteX7" fmla="*/ 876543 w 2751252"/>
                  <a:gd name="connsiteY7" fmla="*/ 966041 h 2751252"/>
                  <a:gd name="connsiteX8" fmla="*/ 402912 w 2751252"/>
                  <a:gd name="connsiteY8" fmla="*/ 402912 h 2751252"/>
                  <a:gd name="connsiteX9" fmla="*/ 966041 w 2751252"/>
                  <a:gd name="connsiteY9" fmla="*/ 876543 h 2751252"/>
                  <a:gd name="connsiteX10" fmla="*/ 611369 w 2751252"/>
                  <a:gd name="connsiteY10" fmla="*/ 231834 h 2751252"/>
                  <a:gd name="connsiteX11" fmla="*/ 1071273 w 2751252"/>
                  <a:gd name="connsiteY11" fmla="*/ 806226 h 2751252"/>
                  <a:gd name="connsiteX12" fmla="*/ 849201 w 2751252"/>
                  <a:gd name="connsiteY12" fmla="*/ 104713 h 2751252"/>
                  <a:gd name="connsiteX13" fmla="*/ 1188211 w 2751252"/>
                  <a:gd name="connsiteY13" fmla="*/ 757791 h 2751252"/>
                  <a:gd name="connsiteX14" fmla="*/ 1107255 w 2751252"/>
                  <a:gd name="connsiteY14" fmla="*/ 26426 h 2751252"/>
                  <a:gd name="connsiteX15" fmla="*/ 1312341 w 2751252"/>
                  <a:gd name="connsiteY15" fmla="*/ 733102 h 2751252"/>
                  <a:gd name="connsiteX16" fmla="*/ 1375626 w 2751252"/>
                  <a:gd name="connsiteY16" fmla="*/ 0 h 2751252"/>
                  <a:gd name="connsiteX17" fmla="*/ 1643997 w 2751252"/>
                  <a:gd name="connsiteY17" fmla="*/ 26426 h 2751252"/>
                  <a:gd name="connsiteX18" fmla="*/ 1563041 w 2751252"/>
                  <a:gd name="connsiteY18" fmla="*/ 757791 h 2751252"/>
                  <a:gd name="connsiteX19" fmla="*/ 1902051 w 2751252"/>
                  <a:gd name="connsiteY19" fmla="*/ 104713 h 2751252"/>
                  <a:gd name="connsiteX20" fmla="*/ 2139883 w 2751252"/>
                  <a:gd name="connsiteY20" fmla="*/ 231834 h 2751252"/>
                  <a:gd name="connsiteX21" fmla="*/ 1785211 w 2751252"/>
                  <a:gd name="connsiteY21" fmla="*/ 876543 h 2751252"/>
                  <a:gd name="connsiteX22" fmla="*/ 2348340 w 2751252"/>
                  <a:gd name="connsiteY22" fmla="*/ 402912 h 2751252"/>
                  <a:gd name="connsiteX23" fmla="*/ 2519418 w 2751252"/>
                  <a:gd name="connsiteY23" fmla="*/ 611369 h 2751252"/>
                  <a:gd name="connsiteX24" fmla="*/ 1945026 w 2751252"/>
                  <a:gd name="connsiteY24" fmla="*/ 1071273 h 2751252"/>
                  <a:gd name="connsiteX25" fmla="*/ 2646539 w 2751252"/>
                  <a:gd name="connsiteY25" fmla="*/ 849201 h 2751252"/>
                  <a:gd name="connsiteX26" fmla="*/ 2724826 w 2751252"/>
                  <a:gd name="connsiteY26" fmla="*/ 1107255 h 2751252"/>
                  <a:gd name="connsiteX27" fmla="*/ 2018150 w 2751252"/>
                  <a:gd name="connsiteY27" fmla="*/ 1312341 h 2751252"/>
                  <a:gd name="connsiteX28" fmla="*/ 2751252 w 2751252"/>
                  <a:gd name="connsiteY28" fmla="*/ 1375626 h 2751252"/>
                  <a:gd name="connsiteX29" fmla="*/ 2724826 w 2751252"/>
                  <a:gd name="connsiteY29" fmla="*/ 1643997 h 2751252"/>
                  <a:gd name="connsiteX30" fmla="*/ 1993461 w 2751252"/>
                  <a:gd name="connsiteY30" fmla="*/ 1563041 h 2751252"/>
                  <a:gd name="connsiteX31" fmla="*/ 2646539 w 2751252"/>
                  <a:gd name="connsiteY31" fmla="*/ 1902051 h 2751252"/>
                  <a:gd name="connsiteX32" fmla="*/ 2519418 w 2751252"/>
                  <a:gd name="connsiteY32" fmla="*/ 2139883 h 2751252"/>
                  <a:gd name="connsiteX33" fmla="*/ 1874709 w 2751252"/>
                  <a:gd name="connsiteY33" fmla="*/ 1785211 h 2751252"/>
                  <a:gd name="connsiteX34" fmla="*/ 2348340 w 2751252"/>
                  <a:gd name="connsiteY34" fmla="*/ 2348340 h 2751252"/>
                  <a:gd name="connsiteX35" fmla="*/ 2139883 w 2751252"/>
                  <a:gd name="connsiteY35" fmla="*/ 2519418 h 2751252"/>
                  <a:gd name="connsiteX36" fmla="*/ 1679979 w 2751252"/>
                  <a:gd name="connsiteY36" fmla="*/ 1945026 h 2751252"/>
                  <a:gd name="connsiteX37" fmla="*/ 1902051 w 2751252"/>
                  <a:gd name="connsiteY37" fmla="*/ 2646539 h 2751252"/>
                  <a:gd name="connsiteX38" fmla="*/ 1643997 w 2751252"/>
                  <a:gd name="connsiteY38" fmla="*/ 2724826 h 2751252"/>
                  <a:gd name="connsiteX39" fmla="*/ 1438911 w 2751252"/>
                  <a:gd name="connsiteY39" fmla="*/ 2018150 h 2751252"/>
                  <a:gd name="connsiteX40" fmla="*/ 1375626 w 2751252"/>
                  <a:gd name="connsiteY40" fmla="*/ 2751252 h 2751252"/>
                  <a:gd name="connsiteX41" fmla="*/ 1107255 w 2751252"/>
                  <a:gd name="connsiteY41" fmla="*/ 2724826 h 2751252"/>
                  <a:gd name="connsiteX42" fmla="*/ 1188211 w 2751252"/>
                  <a:gd name="connsiteY42" fmla="*/ 1993461 h 2751252"/>
                  <a:gd name="connsiteX43" fmla="*/ 849201 w 2751252"/>
                  <a:gd name="connsiteY43" fmla="*/ 2646539 h 2751252"/>
                  <a:gd name="connsiteX44" fmla="*/ 611369 w 2751252"/>
                  <a:gd name="connsiteY44" fmla="*/ 2519418 h 2751252"/>
                  <a:gd name="connsiteX45" fmla="*/ 966041 w 2751252"/>
                  <a:gd name="connsiteY45" fmla="*/ 1874709 h 2751252"/>
                  <a:gd name="connsiteX46" fmla="*/ 402912 w 2751252"/>
                  <a:gd name="connsiteY46" fmla="*/ 2348340 h 2751252"/>
                  <a:gd name="connsiteX47" fmla="*/ 231834 w 2751252"/>
                  <a:gd name="connsiteY47" fmla="*/ 2139883 h 2751252"/>
                  <a:gd name="connsiteX48" fmla="*/ 806226 w 2751252"/>
                  <a:gd name="connsiteY48" fmla="*/ 1679979 h 2751252"/>
                  <a:gd name="connsiteX49" fmla="*/ 104713 w 2751252"/>
                  <a:gd name="connsiteY49" fmla="*/ 1902051 h 2751252"/>
                  <a:gd name="connsiteX50" fmla="*/ 26426 w 2751252"/>
                  <a:gd name="connsiteY50" fmla="*/ 1643997 h 2751252"/>
                  <a:gd name="connsiteX51" fmla="*/ 733102 w 2751252"/>
                  <a:gd name="connsiteY51" fmla="*/ 1438911 h 2751252"/>
                  <a:gd name="connsiteX52" fmla="*/ 0 w 2751252"/>
                  <a:gd name="connsiteY52" fmla="*/ 1375626 h 2751252"/>
                  <a:gd name="connsiteX0" fmla="*/ 0 w 2751252"/>
                  <a:gd name="connsiteY0" fmla="*/ 1375626 h 2751252"/>
                  <a:gd name="connsiteX1" fmla="*/ 26426 w 2751252"/>
                  <a:gd name="connsiteY1" fmla="*/ 1107255 h 2751252"/>
                  <a:gd name="connsiteX2" fmla="*/ 757791 w 2751252"/>
                  <a:gd name="connsiteY2" fmla="*/ 1188211 h 2751252"/>
                  <a:gd name="connsiteX3" fmla="*/ 104713 w 2751252"/>
                  <a:gd name="connsiteY3" fmla="*/ 849201 h 2751252"/>
                  <a:gd name="connsiteX4" fmla="*/ 806226 w 2751252"/>
                  <a:gd name="connsiteY4" fmla="*/ 1071273 h 2751252"/>
                  <a:gd name="connsiteX5" fmla="*/ 231834 w 2751252"/>
                  <a:gd name="connsiteY5" fmla="*/ 611369 h 2751252"/>
                  <a:gd name="connsiteX6" fmla="*/ 876543 w 2751252"/>
                  <a:gd name="connsiteY6" fmla="*/ 966041 h 2751252"/>
                  <a:gd name="connsiteX7" fmla="*/ 402912 w 2751252"/>
                  <a:gd name="connsiteY7" fmla="*/ 402912 h 2751252"/>
                  <a:gd name="connsiteX8" fmla="*/ 966041 w 2751252"/>
                  <a:gd name="connsiteY8" fmla="*/ 876543 h 2751252"/>
                  <a:gd name="connsiteX9" fmla="*/ 611369 w 2751252"/>
                  <a:gd name="connsiteY9" fmla="*/ 231834 h 2751252"/>
                  <a:gd name="connsiteX10" fmla="*/ 1071273 w 2751252"/>
                  <a:gd name="connsiteY10" fmla="*/ 806226 h 2751252"/>
                  <a:gd name="connsiteX11" fmla="*/ 849201 w 2751252"/>
                  <a:gd name="connsiteY11" fmla="*/ 104713 h 2751252"/>
                  <a:gd name="connsiteX12" fmla="*/ 1188211 w 2751252"/>
                  <a:gd name="connsiteY12" fmla="*/ 757791 h 2751252"/>
                  <a:gd name="connsiteX13" fmla="*/ 1107255 w 2751252"/>
                  <a:gd name="connsiteY13" fmla="*/ 26426 h 2751252"/>
                  <a:gd name="connsiteX14" fmla="*/ 1312341 w 2751252"/>
                  <a:gd name="connsiteY14" fmla="*/ 733102 h 2751252"/>
                  <a:gd name="connsiteX15" fmla="*/ 1375626 w 2751252"/>
                  <a:gd name="connsiteY15" fmla="*/ 0 h 2751252"/>
                  <a:gd name="connsiteX16" fmla="*/ 1643997 w 2751252"/>
                  <a:gd name="connsiteY16" fmla="*/ 26426 h 2751252"/>
                  <a:gd name="connsiteX17" fmla="*/ 1563041 w 2751252"/>
                  <a:gd name="connsiteY17" fmla="*/ 757791 h 2751252"/>
                  <a:gd name="connsiteX18" fmla="*/ 1902051 w 2751252"/>
                  <a:gd name="connsiteY18" fmla="*/ 104713 h 2751252"/>
                  <a:gd name="connsiteX19" fmla="*/ 2139883 w 2751252"/>
                  <a:gd name="connsiteY19" fmla="*/ 231834 h 2751252"/>
                  <a:gd name="connsiteX20" fmla="*/ 1785211 w 2751252"/>
                  <a:gd name="connsiteY20" fmla="*/ 876543 h 2751252"/>
                  <a:gd name="connsiteX21" fmla="*/ 2348340 w 2751252"/>
                  <a:gd name="connsiteY21" fmla="*/ 402912 h 2751252"/>
                  <a:gd name="connsiteX22" fmla="*/ 2519418 w 2751252"/>
                  <a:gd name="connsiteY22" fmla="*/ 611369 h 2751252"/>
                  <a:gd name="connsiteX23" fmla="*/ 1945026 w 2751252"/>
                  <a:gd name="connsiteY23" fmla="*/ 1071273 h 2751252"/>
                  <a:gd name="connsiteX24" fmla="*/ 2646539 w 2751252"/>
                  <a:gd name="connsiteY24" fmla="*/ 849201 h 2751252"/>
                  <a:gd name="connsiteX25" fmla="*/ 2724826 w 2751252"/>
                  <a:gd name="connsiteY25" fmla="*/ 1107255 h 2751252"/>
                  <a:gd name="connsiteX26" fmla="*/ 2018150 w 2751252"/>
                  <a:gd name="connsiteY26" fmla="*/ 1312341 h 2751252"/>
                  <a:gd name="connsiteX27" fmla="*/ 2751252 w 2751252"/>
                  <a:gd name="connsiteY27" fmla="*/ 1375626 h 2751252"/>
                  <a:gd name="connsiteX28" fmla="*/ 2724826 w 2751252"/>
                  <a:gd name="connsiteY28" fmla="*/ 1643997 h 2751252"/>
                  <a:gd name="connsiteX29" fmla="*/ 1993461 w 2751252"/>
                  <a:gd name="connsiteY29" fmla="*/ 1563041 h 2751252"/>
                  <a:gd name="connsiteX30" fmla="*/ 2646539 w 2751252"/>
                  <a:gd name="connsiteY30" fmla="*/ 1902051 h 2751252"/>
                  <a:gd name="connsiteX31" fmla="*/ 2519418 w 2751252"/>
                  <a:gd name="connsiteY31" fmla="*/ 2139883 h 2751252"/>
                  <a:gd name="connsiteX32" fmla="*/ 1874709 w 2751252"/>
                  <a:gd name="connsiteY32" fmla="*/ 1785211 h 2751252"/>
                  <a:gd name="connsiteX33" fmla="*/ 2348340 w 2751252"/>
                  <a:gd name="connsiteY33" fmla="*/ 2348340 h 2751252"/>
                  <a:gd name="connsiteX34" fmla="*/ 2139883 w 2751252"/>
                  <a:gd name="connsiteY34" fmla="*/ 2519418 h 2751252"/>
                  <a:gd name="connsiteX35" fmla="*/ 1679979 w 2751252"/>
                  <a:gd name="connsiteY35" fmla="*/ 1945026 h 2751252"/>
                  <a:gd name="connsiteX36" fmla="*/ 1902051 w 2751252"/>
                  <a:gd name="connsiteY36" fmla="*/ 2646539 h 2751252"/>
                  <a:gd name="connsiteX37" fmla="*/ 1643997 w 2751252"/>
                  <a:gd name="connsiteY37" fmla="*/ 2724826 h 2751252"/>
                  <a:gd name="connsiteX38" fmla="*/ 1438911 w 2751252"/>
                  <a:gd name="connsiteY38" fmla="*/ 2018150 h 2751252"/>
                  <a:gd name="connsiteX39" fmla="*/ 1375626 w 2751252"/>
                  <a:gd name="connsiteY39" fmla="*/ 2751252 h 2751252"/>
                  <a:gd name="connsiteX40" fmla="*/ 1107255 w 2751252"/>
                  <a:gd name="connsiteY40" fmla="*/ 2724826 h 2751252"/>
                  <a:gd name="connsiteX41" fmla="*/ 1188211 w 2751252"/>
                  <a:gd name="connsiteY41" fmla="*/ 1993461 h 2751252"/>
                  <a:gd name="connsiteX42" fmla="*/ 849201 w 2751252"/>
                  <a:gd name="connsiteY42" fmla="*/ 2646539 h 2751252"/>
                  <a:gd name="connsiteX43" fmla="*/ 611369 w 2751252"/>
                  <a:gd name="connsiteY43" fmla="*/ 2519418 h 2751252"/>
                  <a:gd name="connsiteX44" fmla="*/ 966041 w 2751252"/>
                  <a:gd name="connsiteY44" fmla="*/ 1874709 h 2751252"/>
                  <a:gd name="connsiteX45" fmla="*/ 402912 w 2751252"/>
                  <a:gd name="connsiteY45" fmla="*/ 2348340 h 2751252"/>
                  <a:gd name="connsiteX46" fmla="*/ 231834 w 2751252"/>
                  <a:gd name="connsiteY46" fmla="*/ 2139883 h 2751252"/>
                  <a:gd name="connsiteX47" fmla="*/ 806226 w 2751252"/>
                  <a:gd name="connsiteY47" fmla="*/ 1679979 h 2751252"/>
                  <a:gd name="connsiteX48" fmla="*/ 104713 w 2751252"/>
                  <a:gd name="connsiteY48" fmla="*/ 1902051 h 2751252"/>
                  <a:gd name="connsiteX49" fmla="*/ 26426 w 2751252"/>
                  <a:gd name="connsiteY49" fmla="*/ 1643997 h 2751252"/>
                  <a:gd name="connsiteX50" fmla="*/ 733102 w 2751252"/>
                  <a:gd name="connsiteY50" fmla="*/ 1438911 h 2751252"/>
                  <a:gd name="connsiteX51" fmla="*/ 0 w 2751252"/>
                  <a:gd name="connsiteY51" fmla="*/ 1375626 h 2751252"/>
                  <a:gd name="connsiteX0" fmla="*/ 0 w 2751252"/>
                  <a:gd name="connsiteY0" fmla="*/ 1375626 h 2751252"/>
                  <a:gd name="connsiteX1" fmla="*/ 26426 w 2751252"/>
                  <a:gd name="connsiteY1" fmla="*/ 1107255 h 2751252"/>
                  <a:gd name="connsiteX2" fmla="*/ 757791 w 2751252"/>
                  <a:gd name="connsiteY2" fmla="*/ 1188211 h 2751252"/>
                  <a:gd name="connsiteX3" fmla="*/ 104713 w 2751252"/>
                  <a:gd name="connsiteY3" fmla="*/ 849201 h 2751252"/>
                  <a:gd name="connsiteX4" fmla="*/ 231834 w 2751252"/>
                  <a:gd name="connsiteY4" fmla="*/ 611369 h 2751252"/>
                  <a:gd name="connsiteX5" fmla="*/ 876543 w 2751252"/>
                  <a:gd name="connsiteY5" fmla="*/ 966041 h 2751252"/>
                  <a:gd name="connsiteX6" fmla="*/ 402912 w 2751252"/>
                  <a:gd name="connsiteY6" fmla="*/ 402912 h 2751252"/>
                  <a:gd name="connsiteX7" fmla="*/ 966041 w 2751252"/>
                  <a:gd name="connsiteY7" fmla="*/ 876543 h 2751252"/>
                  <a:gd name="connsiteX8" fmla="*/ 611369 w 2751252"/>
                  <a:gd name="connsiteY8" fmla="*/ 231834 h 2751252"/>
                  <a:gd name="connsiteX9" fmla="*/ 1071273 w 2751252"/>
                  <a:gd name="connsiteY9" fmla="*/ 806226 h 2751252"/>
                  <a:gd name="connsiteX10" fmla="*/ 849201 w 2751252"/>
                  <a:gd name="connsiteY10" fmla="*/ 104713 h 2751252"/>
                  <a:gd name="connsiteX11" fmla="*/ 1188211 w 2751252"/>
                  <a:gd name="connsiteY11" fmla="*/ 757791 h 2751252"/>
                  <a:gd name="connsiteX12" fmla="*/ 1107255 w 2751252"/>
                  <a:gd name="connsiteY12" fmla="*/ 26426 h 2751252"/>
                  <a:gd name="connsiteX13" fmla="*/ 1312341 w 2751252"/>
                  <a:gd name="connsiteY13" fmla="*/ 733102 h 2751252"/>
                  <a:gd name="connsiteX14" fmla="*/ 1375626 w 2751252"/>
                  <a:gd name="connsiteY14" fmla="*/ 0 h 2751252"/>
                  <a:gd name="connsiteX15" fmla="*/ 1643997 w 2751252"/>
                  <a:gd name="connsiteY15" fmla="*/ 26426 h 2751252"/>
                  <a:gd name="connsiteX16" fmla="*/ 1563041 w 2751252"/>
                  <a:gd name="connsiteY16" fmla="*/ 757791 h 2751252"/>
                  <a:gd name="connsiteX17" fmla="*/ 1902051 w 2751252"/>
                  <a:gd name="connsiteY17" fmla="*/ 104713 h 2751252"/>
                  <a:gd name="connsiteX18" fmla="*/ 2139883 w 2751252"/>
                  <a:gd name="connsiteY18" fmla="*/ 231834 h 2751252"/>
                  <a:gd name="connsiteX19" fmla="*/ 1785211 w 2751252"/>
                  <a:gd name="connsiteY19" fmla="*/ 876543 h 2751252"/>
                  <a:gd name="connsiteX20" fmla="*/ 2348340 w 2751252"/>
                  <a:gd name="connsiteY20" fmla="*/ 402912 h 2751252"/>
                  <a:gd name="connsiteX21" fmla="*/ 2519418 w 2751252"/>
                  <a:gd name="connsiteY21" fmla="*/ 611369 h 2751252"/>
                  <a:gd name="connsiteX22" fmla="*/ 1945026 w 2751252"/>
                  <a:gd name="connsiteY22" fmla="*/ 1071273 h 2751252"/>
                  <a:gd name="connsiteX23" fmla="*/ 2646539 w 2751252"/>
                  <a:gd name="connsiteY23" fmla="*/ 849201 h 2751252"/>
                  <a:gd name="connsiteX24" fmla="*/ 2724826 w 2751252"/>
                  <a:gd name="connsiteY24" fmla="*/ 1107255 h 2751252"/>
                  <a:gd name="connsiteX25" fmla="*/ 2018150 w 2751252"/>
                  <a:gd name="connsiteY25" fmla="*/ 1312341 h 2751252"/>
                  <a:gd name="connsiteX26" fmla="*/ 2751252 w 2751252"/>
                  <a:gd name="connsiteY26" fmla="*/ 1375626 h 2751252"/>
                  <a:gd name="connsiteX27" fmla="*/ 2724826 w 2751252"/>
                  <a:gd name="connsiteY27" fmla="*/ 1643997 h 2751252"/>
                  <a:gd name="connsiteX28" fmla="*/ 1993461 w 2751252"/>
                  <a:gd name="connsiteY28" fmla="*/ 1563041 h 2751252"/>
                  <a:gd name="connsiteX29" fmla="*/ 2646539 w 2751252"/>
                  <a:gd name="connsiteY29" fmla="*/ 1902051 h 2751252"/>
                  <a:gd name="connsiteX30" fmla="*/ 2519418 w 2751252"/>
                  <a:gd name="connsiteY30" fmla="*/ 2139883 h 2751252"/>
                  <a:gd name="connsiteX31" fmla="*/ 1874709 w 2751252"/>
                  <a:gd name="connsiteY31" fmla="*/ 1785211 h 2751252"/>
                  <a:gd name="connsiteX32" fmla="*/ 2348340 w 2751252"/>
                  <a:gd name="connsiteY32" fmla="*/ 2348340 h 2751252"/>
                  <a:gd name="connsiteX33" fmla="*/ 2139883 w 2751252"/>
                  <a:gd name="connsiteY33" fmla="*/ 2519418 h 2751252"/>
                  <a:gd name="connsiteX34" fmla="*/ 1679979 w 2751252"/>
                  <a:gd name="connsiteY34" fmla="*/ 1945026 h 2751252"/>
                  <a:gd name="connsiteX35" fmla="*/ 1902051 w 2751252"/>
                  <a:gd name="connsiteY35" fmla="*/ 2646539 h 2751252"/>
                  <a:gd name="connsiteX36" fmla="*/ 1643997 w 2751252"/>
                  <a:gd name="connsiteY36" fmla="*/ 2724826 h 2751252"/>
                  <a:gd name="connsiteX37" fmla="*/ 1438911 w 2751252"/>
                  <a:gd name="connsiteY37" fmla="*/ 2018150 h 2751252"/>
                  <a:gd name="connsiteX38" fmla="*/ 1375626 w 2751252"/>
                  <a:gd name="connsiteY38" fmla="*/ 2751252 h 2751252"/>
                  <a:gd name="connsiteX39" fmla="*/ 1107255 w 2751252"/>
                  <a:gd name="connsiteY39" fmla="*/ 2724826 h 2751252"/>
                  <a:gd name="connsiteX40" fmla="*/ 1188211 w 2751252"/>
                  <a:gd name="connsiteY40" fmla="*/ 1993461 h 2751252"/>
                  <a:gd name="connsiteX41" fmla="*/ 849201 w 2751252"/>
                  <a:gd name="connsiteY41" fmla="*/ 2646539 h 2751252"/>
                  <a:gd name="connsiteX42" fmla="*/ 611369 w 2751252"/>
                  <a:gd name="connsiteY42" fmla="*/ 2519418 h 2751252"/>
                  <a:gd name="connsiteX43" fmla="*/ 966041 w 2751252"/>
                  <a:gd name="connsiteY43" fmla="*/ 1874709 h 2751252"/>
                  <a:gd name="connsiteX44" fmla="*/ 402912 w 2751252"/>
                  <a:gd name="connsiteY44" fmla="*/ 2348340 h 2751252"/>
                  <a:gd name="connsiteX45" fmla="*/ 231834 w 2751252"/>
                  <a:gd name="connsiteY45" fmla="*/ 2139883 h 2751252"/>
                  <a:gd name="connsiteX46" fmla="*/ 806226 w 2751252"/>
                  <a:gd name="connsiteY46" fmla="*/ 1679979 h 2751252"/>
                  <a:gd name="connsiteX47" fmla="*/ 104713 w 2751252"/>
                  <a:gd name="connsiteY47" fmla="*/ 1902051 h 2751252"/>
                  <a:gd name="connsiteX48" fmla="*/ 26426 w 2751252"/>
                  <a:gd name="connsiteY48" fmla="*/ 1643997 h 2751252"/>
                  <a:gd name="connsiteX49" fmla="*/ 733102 w 2751252"/>
                  <a:gd name="connsiteY49" fmla="*/ 1438911 h 2751252"/>
                  <a:gd name="connsiteX50" fmla="*/ 0 w 2751252"/>
                  <a:gd name="connsiteY50" fmla="*/ 1375626 h 2751252"/>
                  <a:gd name="connsiteX0" fmla="*/ 0 w 2751252"/>
                  <a:gd name="connsiteY0" fmla="*/ 1375626 h 2751252"/>
                  <a:gd name="connsiteX1" fmla="*/ 26426 w 2751252"/>
                  <a:gd name="connsiteY1" fmla="*/ 1107255 h 2751252"/>
                  <a:gd name="connsiteX2" fmla="*/ 757791 w 2751252"/>
                  <a:gd name="connsiteY2" fmla="*/ 1188211 h 2751252"/>
                  <a:gd name="connsiteX3" fmla="*/ 104713 w 2751252"/>
                  <a:gd name="connsiteY3" fmla="*/ 849201 h 2751252"/>
                  <a:gd name="connsiteX4" fmla="*/ 231834 w 2751252"/>
                  <a:gd name="connsiteY4" fmla="*/ 611369 h 2751252"/>
                  <a:gd name="connsiteX5" fmla="*/ 876543 w 2751252"/>
                  <a:gd name="connsiteY5" fmla="*/ 966041 h 2751252"/>
                  <a:gd name="connsiteX6" fmla="*/ 402912 w 2751252"/>
                  <a:gd name="connsiteY6" fmla="*/ 402912 h 2751252"/>
                  <a:gd name="connsiteX7" fmla="*/ 611369 w 2751252"/>
                  <a:gd name="connsiteY7" fmla="*/ 231834 h 2751252"/>
                  <a:gd name="connsiteX8" fmla="*/ 1071273 w 2751252"/>
                  <a:gd name="connsiteY8" fmla="*/ 806226 h 2751252"/>
                  <a:gd name="connsiteX9" fmla="*/ 849201 w 2751252"/>
                  <a:gd name="connsiteY9" fmla="*/ 104713 h 2751252"/>
                  <a:gd name="connsiteX10" fmla="*/ 1188211 w 2751252"/>
                  <a:gd name="connsiteY10" fmla="*/ 757791 h 2751252"/>
                  <a:gd name="connsiteX11" fmla="*/ 1107255 w 2751252"/>
                  <a:gd name="connsiteY11" fmla="*/ 26426 h 2751252"/>
                  <a:gd name="connsiteX12" fmla="*/ 1312341 w 2751252"/>
                  <a:gd name="connsiteY12" fmla="*/ 733102 h 2751252"/>
                  <a:gd name="connsiteX13" fmla="*/ 1375626 w 2751252"/>
                  <a:gd name="connsiteY13" fmla="*/ 0 h 2751252"/>
                  <a:gd name="connsiteX14" fmla="*/ 1643997 w 2751252"/>
                  <a:gd name="connsiteY14" fmla="*/ 26426 h 2751252"/>
                  <a:gd name="connsiteX15" fmla="*/ 1563041 w 2751252"/>
                  <a:gd name="connsiteY15" fmla="*/ 757791 h 2751252"/>
                  <a:gd name="connsiteX16" fmla="*/ 1902051 w 2751252"/>
                  <a:gd name="connsiteY16" fmla="*/ 104713 h 2751252"/>
                  <a:gd name="connsiteX17" fmla="*/ 2139883 w 2751252"/>
                  <a:gd name="connsiteY17" fmla="*/ 231834 h 2751252"/>
                  <a:gd name="connsiteX18" fmla="*/ 1785211 w 2751252"/>
                  <a:gd name="connsiteY18" fmla="*/ 876543 h 2751252"/>
                  <a:gd name="connsiteX19" fmla="*/ 2348340 w 2751252"/>
                  <a:gd name="connsiteY19" fmla="*/ 402912 h 2751252"/>
                  <a:gd name="connsiteX20" fmla="*/ 2519418 w 2751252"/>
                  <a:gd name="connsiteY20" fmla="*/ 611369 h 2751252"/>
                  <a:gd name="connsiteX21" fmla="*/ 1945026 w 2751252"/>
                  <a:gd name="connsiteY21" fmla="*/ 1071273 h 2751252"/>
                  <a:gd name="connsiteX22" fmla="*/ 2646539 w 2751252"/>
                  <a:gd name="connsiteY22" fmla="*/ 849201 h 2751252"/>
                  <a:gd name="connsiteX23" fmla="*/ 2724826 w 2751252"/>
                  <a:gd name="connsiteY23" fmla="*/ 1107255 h 2751252"/>
                  <a:gd name="connsiteX24" fmla="*/ 2018150 w 2751252"/>
                  <a:gd name="connsiteY24" fmla="*/ 1312341 h 2751252"/>
                  <a:gd name="connsiteX25" fmla="*/ 2751252 w 2751252"/>
                  <a:gd name="connsiteY25" fmla="*/ 1375626 h 2751252"/>
                  <a:gd name="connsiteX26" fmla="*/ 2724826 w 2751252"/>
                  <a:gd name="connsiteY26" fmla="*/ 1643997 h 2751252"/>
                  <a:gd name="connsiteX27" fmla="*/ 1993461 w 2751252"/>
                  <a:gd name="connsiteY27" fmla="*/ 1563041 h 2751252"/>
                  <a:gd name="connsiteX28" fmla="*/ 2646539 w 2751252"/>
                  <a:gd name="connsiteY28" fmla="*/ 1902051 h 2751252"/>
                  <a:gd name="connsiteX29" fmla="*/ 2519418 w 2751252"/>
                  <a:gd name="connsiteY29" fmla="*/ 2139883 h 2751252"/>
                  <a:gd name="connsiteX30" fmla="*/ 1874709 w 2751252"/>
                  <a:gd name="connsiteY30" fmla="*/ 1785211 h 2751252"/>
                  <a:gd name="connsiteX31" fmla="*/ 2348340 w 2751252"/>
                  <a:gd name="connsiteY31" fmla="*/ 2348340 h 2751252"/>
                  <a:gd name="connsiteX32" fmla="*/ 2139883 w 2751252"/>
                  <a:gd name="connsiteY32" fmla="*/ 2519418 h 2751252"/>
                  <a:gd name="connsiteX33" fmla="*/ 1679979 w 2751252"/>
                  <a:gd name="connsiteY33" fmla="*/ 1945026 h 2751252"/>
                  <a:gd name="connsiteX34" fmla="*/ 1902051 w 2751252"/>
                  <a:gd name="connsiteY34" fmla="*/ 2646539 h 2751252"/>
                  <a:gd name="connsiteX35" fmla="*/ 1643997 w 2751252"/>
                  <a:gd name="connsiteY35" fmla="*/ 2724826 h 2751252"/>
                  <a:gd name="connsiteX36" fmla="*/ 1438911 w 2751252"/>
                  <a:gd name="connsiteY36" fmla="*/ 2018150 h 2751252"/>
                  <a:gd name="connsiteX37" fmla="*/ 1375626 w 2751252"/>
                  <a:gd name="connsiteY37" fmla="*/ 2751252 h 2751252"/>
                  <a:gd name="connsiteX38" fmla="*/ 1107255 w 2751252"/>
                  <a:gd name="connsiteY38" fmla="*/ 2724826 h 2751252"/>
                  <a:gd name="connsiteX39" fmla="*/ 1188211 w 2751252"/>
                  <a:gd name="connsiteY39" fmla="*/ 1993461 h 2751252"/>
                  <a:gd name="connsiteX40" fmla="*/ 849201 w 2751252"/>
                  <a:gd name="connsiteY40" fmla="*/ 2646539 h 2751252"/>
                  <a:gd name="connsiteX41" fmla="*/ 611369 w 2751252"/>
                  <a:gd name="connsiteY41" fmla="*/ 2519418 h 2751252"/>
                  <a:gd name="connsiteX42" fmla="*/ 966041 w 2751252"/>
                  <a:gd name="connsiteY42" fmla="*/ 1874709 h 2751252"/>
                  <a:gd name="connsiteX43" fmla="*/ 402912 w 2751252"/>
                  <a:gd name="connsiteY43" fmla="*/ 2348340 h 2751252"/>
                  <a:gd name="connsiteX44" fmla="*/ 231834 w 2751252"/>
                  <a:gd name="connsiteY44" fmla="*/ 2139883 h 2751252"/>
                  <a:gd name="connsiteX45" fmla="*/ 806226 w 2751252"/>
                  <a:gd name="connsiteY45" fmla="*/ 1679979 h 2751252"/>
                  <a:gd name="connsiteX46" fmla="*/ 104713 w 2751252"/>
                  <a:gd name="connsiteY46" fmla="*/ 1902051 h 2751252"/>
                  <a:gd name="connsiteX47" fmla="*/ 26426 w 2751252"/>
                  <a:gd name="connsiteY47" fmla="*/ 1643997 h 2751252"/>
                  <a:gd name="connsiteX48" fmla="*/ 733102 w 2751252"/>
                  <a:gd name="connsiteY48" fmla="*/ 1438911 h 2751252"/>
                  <a:gd name="connsiteX49" fmla="*/ 0 w 2751252"/>
                  <a:gd name="connsiteY49" fmla="*/ 1375626 h 2751252"/>
                  <a:gd name="connsiteX0" fmla="*/ 0 w 2751252"/>
                  <a:gd name="connsiteY0" fmla="*/ 1375626 h 2751252"/>
                  <a:gd name="connsiteX1" fmla="*/ 26426 w 2751252"/>
                  <a:gd name="connsiteY1" fmla="*/ 1107255 h 2751252"/>
                  <a:gd name="connsiteX2" fmla="*/ 757791 w 2751252"/>
                  <a:gd name="connsiteY2" fmla="*/ 1188211 h 2751252"/>
                  <a:gd name="connsiteX3" fmla="*/ 104713 w 2751252"/>
                  <a:gd name="connsiteY3" fmla="*/ 849201 h 2751252"/>
                  <a:gd name="connsiteX4" fmla="*/ 231834 w 2751252"/>
                  <a:gd name="connsiteY4" fmla="*/ 611369 h 2751252"/>
                  <a:gd name="connsiteX5" fmla="*/ 876543 w 2751252"/>
                  <a:gd name="connsiteY5" fmla="*/ 966041 h 2751252"/>
                  <a:gd name="connsiteX6" fmla="*/ 402912 w 2751252"/>
                  <a:gd name="connsiteY6" fmla="*/ 402912 h 2751252"/>
                  <a:gd name="connsiteX7" fmla="*/ 611369 w 2751252"/>
                  <a:gd name="connsiteY7" fmla="*/ 231834 h 2751252"/>
                  <a:gd name="connsiteX8" fmla="*/ 1071273 w 2751252"/>
                  <a:gd name="connsiteY8" fmla="*/ 806226 h 2751252"/>
                  <a:gd name="connsiteX9" fmla="*/ 849201 w 2751252"/>
                  <a:gd name="connsiteY9" fmla="*/ 104713 h 2751252"/>
                  <a:gd name="connsiteX10" fmla="*/ 1107255 w 2751252"/>
                  <a:gd name="connsiteY10" fmla="*/ 26426 h 2751252"/>
                  <a:gd name="connsiteX11" fmla="*/ 1312341 w 2751252"/>
                  <a:gd name="connsiteY11" fmla="*/ 733102 h 2751252"/>
                  <a:gd name="connsiteX12" fmla="*/ 1375626 w 2751252"/>
                  <a:gd name="connsiteY12" fmla="*/ 0 h 2751252"/>
                  <a:gd name="connsiteX13" fmla="*/ 1643997 w 2751252"/>
                  <a:gd name="connsiteY13" fmla="*/ 26426 h 2751252"/>
                  <a:gd name="connsiteX14" fmla="*/ 1563041 w 2751252"/>
                  <a:gd name="connsiteY14" fmla="*/ 757791 h 2751252"/>
                  <a:gd name="connsiteX15" fmla="*/ 1902051 w 2751252"/>
                  <a:gd name="connsiteY15" fmla="*/ 104713 h 2751252"/>
                  <a:gd name="connsiteX16" fmla="*/ 2139883 w 2751252"/>
                  <a:gd name="connsiteY16" fmla="*/ 231834 h 2751252"/>
                  <a:gd name="connsiteX17" fmla="*/ 1785211 w 2751252"/>
                  <a:gd name="connsiteY17" fmla="*/ 876543 h 2751252"/>
                  <a:gd name="connsiteX18" fmla="*/ 2348340 w 2751252"/>
                  <a:gd name="connsiteY18" fmla="*/ 402912 h 2751252"/>
                  <a:gd name="connsiteX19" fmla="*/ 2519418 w 2751252"/>
                  <a:gd name="connsiteY19" fmla="*/ 611369 h 2751252"/>
                  <a:gd name="connsiteX20" fmla="*/ 1945026 w 2751252"/>
                  <a:gd name="connsiteY20" fmla="*/ 1071273 h 2751252"/>
                  <a:gd name="connsiteX21" fmla="*/ 2646539 w 2751252"/>
                  <a:gd name="connsiteY21" fmla="*/ 849201 h 2751252"/>
                  <a:gd name="connsiteX22" fmla="*/ 2724826 w 2751252"/>
                  <a:gd name="connsiteY22" fmla="*/ 1107255 h 2751252"/>
                  <a:gd name="connsiteX23" fmla="*/ 2018150 w 2751252"/>
                  <a:gd name="connsiteY23" fmla="*/ 1312341 h 2751252"/>
                  <a:gd name="connsiteX24" fmla="*/ 2751252 w 2751252"/>
                  <a:gd name="connsiteY24" fmla="*/ 1375626 h 2751252"/>
                  <a:gd name="connsiteX25" fmla="*/ 2724826 w 2751252"/>
                  <a:gd name="connsiteY25" fmla="*/ 1643997 h 2751252"/>
                  <a:gd name="connsiteX26" fmla="*/ 1993461 w 2751252"/>
                  <a:gd name="connsiteY26" fmla="*/ 1563041 h 2751252"/>
                  <a:gd name="connsiteX27" fmla="*/ 2646539 w 2751252"/>
                  <a:gd name="connsiteY27" fmla="*/ 1902051 h 2751252"/>
                  <a:gd name="connsiteX28" fmla="*/ 2519418 w 2751252"/>
                  <a:gd name="connsiteY28" fmla="*/ 2139883 h 2751252"/>
                  <a:gd name="connsiteX29" fmla="*/ 1874709 w 2751252"/>
                  <a:gd name="connsiteY29" fmla="*/ 1785211 h 2751252"/>
                  <a:gd name="connsiteX30" fmla="*/ 2348340 w 2751252"/>
                  <a:gd name="connsiteY30" fmla="*/ 2348340 h 2751252"/>
                  <a:gd name="connsiteX31" fmla="*/ 2139883 w 2751252"/>
                  <a:gd name="connsiteY31" fmla="*/ 2519418 h 2751252"/>
                  <a:gd name="connsiteX32" fmla="*/ 1679979 w 2751252"/>
                  <a:gd name="connsiteY32" fmla="*/ 1945026 h 2751252"/>
                  <a:gd name="connsiteX33" fmla="*/ 1902051 w 2751252"/>
                  <a:gd name="connsiteY33" fmla="*/ 2646539 h 2751252"/>
                  <a:gd name="connsiteX34" fmla="*/ 1643997 w 2751252"/>
                  <a:gd name="connsiteY34" fmla="*/ 2724826 h 2751252"/>
                  <a:gd name="connsiteX35" fmla="*/ 1438911 w 2751252"/>
                  <a:gd name="connsiteY35" fmla="*/ 2018150 h 2751252"/>
                  <a:gd name="connsiteX36" fmla="*/ 1375626 w 2751252"/>
                  <a:gd name="connsiteY36" fmla="*/ 2751252 h 2751252"/>
                  <a:gd name="connsiteX37" fmla="*/ 1107255 w 2751252"/>
                  <a:gd name="connsiteY37" fmla="*/ 2724826 h 2751252"/>
                  <a:gd name="connsiteX38" fmla="*/ 1188211 w 2751252"/>
                  <a:gd name="connsiteY38" fmla="*/ 1993461 h 2751252"/>
                  <a:gd name="connsiteX39" fmla="*/ 849201 w 2751252"/>
                  <a:gd name="connsiteY39" fmla="*/ 2646539 h 2751252"/>
                  <a:gd name="connsiteX40" fmla="*/ 611369 w 2751252"/>
                  <a:gd name="connsiteY40" fmla="*/ 2519418 h 2751252"/>
                  <a:gd name="connsiteX41" fmla="*/ 966041 w 2751252"/>
                  <a:gd name="connsiteY41" fmla="*/ 1874709 h 2751252"/>
                  <a:gd name="connsiteX42" fmla="*/ 402912 w 2751252"/>
                  <a:gd name="connsiteY42" fmla="*/ 2348340 h 2751252"/>
                  <a:gd name="connsiteX43" fmla="*/ 231834 w 2751252"/>
                  <a:gd name="connsiteY43" fmla="*/ 2139883 h 2751252"/>
                  <a:gd name="connsiteX44" fmla="*/ 806226 w 2751252"/>
                  <a:gd name="connsiteY44" fmla="*/ 1679979 h 2751252"/>
                  <a:gd name="connsiteX45" fmla="*/ 104713 w 2751252"/>
                  <a:gd name="connsiteY45" fmla="*/ 1902051 h 2751252"/>
                  <a:gd name="connsiteX46" fmla="*/ 26426 w 2751252"/>
                  <a:gd name="connsiteY46" fmla="*/ 1643997 h 2751252"/>
                  <a:gd name="connsiteX47" fmla="*/ 733102 w 2751252"/>
                  <a:gd name="connsiteY47" fmla="*/ 1438911 h 2751252"/>
                  <a:gd name="connsiteX48" fmla="*/ 0 w 2751252"/>
                  <a:gd name="connsiteY48" fmla="*/ 1375626 h 275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51252" h="2751252">
                    <a:moveTo>
                      <a:pt x="0" y="1375626"/>
                    </a:moveTo>
                    <a:lnTo>
                      <a:pt x="26426" y="1107255"/>
                    </a:lnTo>
                    <a:lnTo>
                      <a:pt x="757791" y="1188211"/>
                    </a:lnTo>
                    <a:lnTo>
                      <a:pt x="104713" y="849201"/>
                    </a:lnTo>
                    <a:lnTo>
                      <a:pt x="231834" y="611369"/>
                    </a:lnTo>
                    <a:lnTo>
                      <a:pt x="876543" y="966041"/>
                    </a:lnTo>
                    <a:lnTo>
                      <a:pt x="402912" y="402912"/>
                    </a:lnTo>
                    <a:lnTo>
                      <a:pt x="611369" y="231834"/>
                    </a:lnTo>
                    <a:lnTo>
                      <a:pt x="1071273" y="806226"/>
                    </a:lnTo>
                    <a:lnTo>
                      <a:pt x="849201" y="104713"/>
                    </a:lnTo>
                    <a:lnTo>
                      <a:pt x="1107255" y="26426"/>
                    </a:lnTo>
                    <a:lnTo>
                      <a:pt x="1312341" y="733102"/>
                    </a:lnTo>
                    <a:lnTo>
                      <a:pt x="1375626" y="0"/>
                    </a:lnTo>
                    <a:lnTo>
                      <a:pt x="1643997" y="26426"/>
                    </a:lnTo>
                    <a:lnTo>
                      <a:pt x="1563041" y="757791"/>
                    </a:lnTo>
                    <a:lnTo>
                      <a:pt x="1902051" y="104713"/>
                    </a:lnTo>
                    <a:lnTo>
                      <a:pt x="2139883" y="231834"/>
                    </a:lnTo>
                    <a:lnTo>
                      <a:pt x="1785211" y="876543"/>
                    </a:lnTo>
                    <a:lnTo>
                      <a:pt x="2348340" y="402912"/>
                    </a:lnTo>
                    <a:lnTo>
                      <a:pt x="2519418" y="611369"/>
                    </a:lnTo>
                    <a:lnTo>
                      <a:pt x="1945026" y="1071273"/>
                    </a:lnTo>
                    <a:lnTo>
                      <a:pt x="2646539" y="849201"/>
                    </a:lnTo>
                    <a:lnTo>
                      <a:pt x="2724826" y="1107255"/>
                    </a:lnTo>
                    <a:lnTo>
                      <a:pt x="2018150" y="1312341"/>
                    </a:lnTo>
                    <a:lnTo>
                      <a:pt x="2751252" y="1375626"/>
                    </a:lnTo>
                    <a:lnTo>
                      <a:pt x="2724826" y="1643997"/>
                    </a:lnTo>
                    <a:lnTo>
                      <a:pt x="1993461" y="1563041"/>
                    </a:lnTo>
                    <a:lnTo>
                      <a:pt x="2646539" y="1902051"/>
                    </a:lnTo>
                    <a:lnTo>
                      <a:pt x="2519418" y="2139883"/>
                    </a:lnTo>
                    <a:lnTo>
                      <a:pt x="1874709" y="1785211"/>
                    </a:lnTo>
                    <a:lnTo>
                      <a:pt x="2348340" y="2348340"/>
                    </a:lnTo>
                    <a:lnTo>
                      <a:pt x="2139883" y="2519418"/>
                    </a:lnTo>
                    <a:lnTo>
                      <a:pt x="1679979" y="1945026"/>
                    </a:lnTo>
                    <a:lnTo>
                      <a:pt x="1902051" y="2646539"/>
                    </a:lnTo>
                    <a:lnTo>
                      <a:pt x="1643997" y="2724826"/>
                    </a:lnTo>
                    <a:lnTo>
                      <a:pt x="1438911" y="2018150"/>
                    </a:lnTo>
                    <a:lnTo>
                      <a:pt x="1375626" y="2751252"/>
                    </a:lnTo>
                    <a:lnTo>
                      <a:pt x="1107255" y="2724826"/>
                    </a:lnTo>
                    <a:lnTo>
                      <a:pt x="1188211" y="1993461"/>
                    </a:lnTo>
                    <a:lnTo>
                      <a:pt x="849201" y="2646539"/>
                    </a:lnTo>
                    <a:lnTo>
                      <a:pt x="611369" y="2519418"/>
                    </a:lnTo>
                    <a:lnTo>
                      <a:pt x="966041" y="1874709"/>
                    </a:lnTo>
                    <a:lnTo>
                      <a:pt x="402912" y="2348340"/>
                    </a:lnTo>
                    <a:lnTo>
                      <a:pt x="231834" y="2139883"/>
                    </a:lnTo>
                    <a:lnTo>
                      <a:pt x="806226" y="1679979"/>
                    </a:lnTo>
                    <a:lnTo>
                      <a:pt x="104713" y="1902051"/>
                    </a:lnTo>
                    <a:lnTo>
                      <a:pt x="26426" y="1643997"/>
                    </a:lnTo>
                    <a:lnTo>
                      <a:pt x="733102" y="1438911"/>
                    </a:lnTo>
                    <a:lnTo>
                      <a:pt x="0" y="13756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楕円 1142">
                <a:extLst>
                  <a:ext uri="{FF2B5EF4-FFF2-40B4-BE49-F238E27FC236}">
                    <a16:creationId xmlns:a16="http://schemas.microsoft.com/office/drawing/2014/main" id="{6E5B27E2-8734-5AD7-8677-7BC2071D2F6B}"/>
                  </a:ext>
                </a:extLst>
              </p:cNvPr>
              <p:cNvSpPr/>
              <p:nvPr/>
            </p:nvSpPr>
            <p:spPr>
              <a:xfrm>
                <a:off x="8708919" y="4393379"/>
                <a:ext cx="2426522" cy="2426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33" name="グループ化 1132">
              <a:extLst>
                <a:ext uri="{FF2B5EF4-FFF2-40B4-BE49-F238E27FC236}">
                  <a16:creationId xmlns:a16="http://schemas.microsoft.com/office/drawing/2014/main" id="{D1708C31-E4C0-8238-F14E-5051ABF9021D}"/>
                </a:ext>
              </a:extLst>
            </p:cNvPr>
            <p:cNvGrpSpPr/>
            <p:nvPr/>
          </p:nvGrpSpPr>
          <p:grpSpPr>
            <a:xfrm rot="781350">
              <a:off x="6462155" y="3067226"/>
              <a:ext cx="1301528" cy="1301528"/>
              <a:chOff x="-1258758" y="1481721"/>
              <a:chExt cx="1804265" cy="1804265"/>
            </a:xfrm>
          </p:grpSpPr>
          <p:grpSp>
            <p:nvGrpSpPr>
              <p:cNvPr id="1134" name="グループ化 1133">
                <a:extLst>
                  <a:ext uri="{FF2B5EF4-FFF2-40B4-BE49-F238E27FC236}">
                    <a16:creationId xmlns:a16="http://schemas.microsoft.com/office/drawing/2014/main" id="{2477F987-106A-7D8C-C63F-3E630D077EDD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solidFill>
                <a:schemeClr val="bg1"/>
              </a:solidFill>
            </p:grpSpPr>
            <p:sp>
              <p:nvSpPr>
                <p:cNvPr id="1136" name="星: 32 pt 126">
                  <a:extLst>
                    <a:ext uri="{FF2B5EF4-FFF2-40B4-BE49-F238E27FC236}">
                      <a16:creationId xmlns:a16="http://schemas.microsoft.com/office/drawing/2014/main" id="{A5C124DA-0FAE-7245-79BA-454A8959E0E9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楕円 1136">
                  <a:extLst>
                    <a:ext uri="{FF2B5EF4-FFF2-40B4-BE49-F238E27FC236}">
                      <a16:creationId xmlns:a16="http://schemas.microsoft.com/office/drawing/2014/main" id="{52143320-5128-73BA-A5E4-8A2A3C3B139A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35" name="楕円 1134">
                <a:extLst>
                  <a:ext uri="{FF2B5EF4-FFF2-40B4-BE49-F238E27FC236}">
                    <a16:creationId xmlns:a16="http://schemas.microsoft.com/office/drawing/2014/main" id="{F2179C0E-8E81-53A8-6A3B-F45CFBC63441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03" name="グループ化 1202">
              <a:extLst>
                <a:ext uri="{FF2B5EF4-FFF2-40B4-BE49-F238E27FC236}">
                  <a16:creationId xmlns:a16="http://schemas.microsoft.com/office/drawing/2014/main" id="{CADD5C61-4C7D-2C46-2CC5-42BFDAAAA1C5}"/>
                </a:ext>
              </a:extLst>
            </p:cNvPr>
            <p:cNvGrpSpPr/>
            <p:nvPr/>
          </p:nvGrpSpPr>
          <p:grpSpPr>
            <a:xfrm>
              <a:off x="184905" y="2275193"/>
              <a:ext cx="661975" cy="661975"/>
              <a:chOff x="34058" y="2447143"/>
              <a:chExt cx="651490" cy="651490"/>
            </a:xfrm>
          </p:grpSpPr>
          <p:grpSp>
            <p:nvGrpSpPr>
              <p:cNvPr id="1138" name="グループ化 1137">
                <a:extLst>
                  <a:ext uri="{FF2B5EF4-FFF2-40B4-BE49-F238E27FC236}">
                    <a16:creationId xmlns:a16="http://schemas.microsoft.com/office/drawing/2014/main" id="{BBE902ED-757C-7213-DD52-661B19EAE6D1}"/>
                  </a:ext>
                </a:extLst>
              </p:cNvPr>
              <p:cNvGrpSpPr/>
              <p:nvPr/>
            </p:nvGrpSpPr>
            <p:grpSpPr>
              <a:xfrm>
                <a:off x="34058" y="2447143"/>
                <a:ext cx="651490" cy="651490"/>
                <a:chOff x="8546553" y="4231013"/>
                <a:chExt cx="2751252" cy="2751252"/>
              </a:xfrm>
              <a:solidFill>
                <a:schemeClr val="bg1"/>
              </a:solidFill>
            </p:grpSpPr>
            <p:sp>
              <p:nvSpPr>
                <p:cNvPr id="1139" name="星: 32 pt 126">
                  <a:extLst>
                    <a:ext uri="{FF2B5EF4-FFF2-40B4-BE49-F238E27FC236}">
                      <a16:creationId xmlns:a16="http://schemas.microsoft.com/office/drawing/2014/main" id="{B90FA0D9-CC9B-2674-EEE7-B80242975403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楕円 1139">
                  <a:extLst>
                    <a:ext uri="{FF2B5EF4-FFF2-40B4-BE49-F238E27FC236}">
                      <a16:creationId xmlns:a16="http://schemas.microsoft.com/office/drawing/2014/main" id="{883EC040-E833-392F-83A4-DAB10E4A28C3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63" name="グループ化 1162">
                <a:extLst>
                  <a:ext uri="{FF2B5EF4-FFF2-40B4-BE49-F238E27FC236}">
                    <a16:creationId xmlns:a16="http://schemas.microsoft.com/office/drawing/2014/main" id="{17B0D347-285A-4713-C939-2D3A2696074F}"/>
                  </a:ext>
                </a:extLst>
              </p:cNvPr>
              <p:cNvGrpSpPr/>
              <p:nvPr/>
            </p:nvGrpSpPr>
            <p:grpSpPr>
              <a:xfrm>
                <a:off x="106331" y="2561203"/>
                <a:ext cx="487895" cy="434801"/>
                <a:chOff x="110359" y="2559327"/>
                <a:chExt cx="487895" cy="434801"/>
              </a:xfrm>
              <a:solidFill>
                <a:srgbClr val="B0CFEB"/>
              </a:solidFill>
            </p:grpSpPr>
            <p:sp>
              <p:nvSpPr>
                <p:cNvPr id="1159" name="フリーフォーム: 図形 1158">
                  <a:extLst>
                    <a:ext uri="{FF2B5EF4-FFF2-40B4-BE49-F238E27FC236}">
                      <a16:creationId xmlns:a16="http://schemas.microsoft.com/office/drawing/2014/main" id="{C04DB380-6ABA-780D-1291-2D6411045FBA}"/>
                    </a:ext>
                  </a:extLst>
                </p:cNvPr>
                <p:cNvSpPr/>
                <p:nvPr/>
              </p:nvSpPr>
              <p:spPr>
                <a:xfrm rot="3600000">
                  <a:off x="193163" y="2476523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: 図形 1159">
                  <a:extLst>
                    <a:ext uri="{FF2B5EF4-FFF2-40B4-BE49-F238E27FC236}">
                      <a16:creationId xmlns:a16="http://schemas.microsoft.com/office/drawing/2014/main" id="{C5AFDE94-5382-B472-32D9-0320C5434F1B}"/>
                    </a:ext>
                  </a:extLst>
                </p:cNvPr>
                <p:cNvSpPr/>
                <p:nvPr/>
              </p:nvSpPr>
              <p:spPr>
                <a:xfrm rot="10800000">
                  <a:off x="381702" y="2583431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: 図形 1160">
                  <a:extLst>
                    <a:ext uri="{FF2B5EF4-FFF2-40B4-BE49-F238E27FC236}">
                      <a16:creationId xmlns:a16="http://schemas.microsoft.com/office/drawing/2014/main" id="{AC45924C-C638-F677-D0A0-904AE04CF40D}"/>
                    </a:ext>
                  </a:extLst>
                </p:cNvPr>
                <p:cNvSpPr/>
                <p:nvPr/>
              </p:nvSpPr>
              <p:spPr>
                <a:xfrm rot="18000000">
                  <a:off x="193163" y="2694772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62" name="楕円 1161">
                <a:extLst>
                  <a:ext uri="{FF2B5EF4-FFF2-40B4-BE49-F238E27FC236}">
                    <a16:creationId xmlns:a16="http://schemas.microsoft.com/office/drawing/2014/main" id="{6B4A4BE3-A768-3EBA-FC85-F463A8E9E5CD}"/>
                  </a:ext>
                </a:extLst>
              </p:cNvPr>
              <p:cNvSpPr/>
              <p:nvPr/>
            </p:nvSpPr>
            <p:spPr>
              <a:xfrm>
                <a:off x="186905" y="2606056"/>
                <a:ext cx="348904" cy="3489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72" name="グループ化 1171">
              <a:extLst>
                <a:ext uri="{FF2B5EF4-FFF2-40B4-BE49-F238E27FC236}">
                  <a16:creationId xmlns:a16="http://schemas.microsoft.com/office/drawing/2014/main" id="{1D15F47D-82C3-3F0E-EA75-2E258FA0D046}"/>
                </a:ext>
              </a:extLst>
            </p:cNvPr>
            <p:cNvGrpSpPr/>
            <p:nvPr/>
          </p:nvGrpSpPr>
          <p:grpSpPr>
            <a:xfrm>
              <a:off x="6921198" y="1457750"/>
              <a:ext cx="1689321" cy="1689321"/>
              <a:chOff x="7024975" y="1992178"/>
              <a:chExt cx="651490" cy="651490"/>
            </a:xfrm>
          </p:grpSpPr>
          <p:grpSp>
            <p:nvGrpSpPr>
              <p:cNvPr id="1164" name="グループ化 1163">
                <a:extLst>
                  <a:ext uri="{FF2B5EF4-FFF2-40B4-BE49-F238E27FC236}">
                    <a16:creationId xmlns:a16="http://schemas.microsoft.com/office/drawing/2014/main" id="{325EE05A-B636-C36D-DAE0-64CD49AFF65B}"/>
                  </a:ext>
                </a:extLst>
              </p:cNvPr>
              <p:cNvGrpSpPr/>
              <p:nvPr/>
            </p:nvGrpSpPr>
            <p:grpSpPr>
              <a:xfrm>
                <a:off x="7024975" y="1992178"/>
                <a:ext cx="651490" cy="651490"/>
                <a:chOff x="8546553" y="4231013"/>
                <a:chExt cx="2751252" cy="2751252"/>
              </a:xfrm>
              <a:solidFill>
                <a:schemeClr val="bg1"/>
              </a:solidFill>
            </p:grpSpPr>
            <p:sp>
              <p:nvSpPr>
                <p:cNvPr id="1165" name="星: 32 pt 126">
                  <a:extLst>
                    <a:ext uri="{FF2B5EF4-FFF2-40B4-BE49-F238E27FC236}">
                      <a16:creationId xmlns:a16="http://schemas.microsoft.com/office/drawing/2014/main" id="{8839DCB4-CCFB-D2E5-B9AD-2E5A83CE20F0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楕円 1165">
                  <a:extLst>
                    <a:ext uri="{FF2B5EF4-FFF2-40B4-BE49-F238E27FC236}">
                      <a16:creationId xmlns:a16="http://schemas.microsoft.com/office/drawing/2014/main" id="{0296B810-40F4-5F7A-5D51-D86A217DACBC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67" name="グループ化 1166">
                <a:extLst>
                  <a:ext uri="{FF2B5EF4-FFF2-40B4-BE49-F238E27FC236}">
                    <a16:creationId xmlns:a16="http://schemas.microsoft.com/office/drawing/2014/main" id="{3947D25A-E590-6A7B-120F-FBC5DC351C68}"/>
                  </a:ext>
                </a:extLst>
              </p:cNvPr>
              <p:cNvGrpSpPr/>
              <p:nvPr/>
            </p:nvGrpSpPr>
            <p:grpSpPr>
              <a:xfrm>
                <a:off x="7097248" y="2106238"/>
                <a:ext cx="487895" cy="434801"/>
                <a:chOff x="110359" y="2559327"/>
                <a:chExt cx="487895" cy="434801"/>
              </a:xfrm>
              <a:solidFill>
                <a:srgbClr val="B0CFEB"/>
              </a:solidFill>
            </p:grpSpPr>
            <p:sp>
              <p:nvSpPr>
                <p:cNvPr id="1168" name="フリーフォーム: 図形 1167">
                  <a:extLst>
                    <a:ext uri="{FF2B5EF4-FFF2-40B4-BE49-F238E27FC236}">
                      <a16:creationId xmlns:a16="http://schemas.microsoft.com/office/drawing/2014/main" id="{4875A561-6DB0-4485-BB02-0A75E863F0E3}"/>
                    </a:ext>
                  </a:extLst>
                </p:cNvPr>
                <p:cNvSpPr/>
                <p:nvPr/>
              </p:nvSpPr>
              <p:spPr>
                <a:xfrm rot="3600000">
                  <a:off x="193163" y="2476523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: 図形 1168">
                  <a:extLst>
                    <a:ext uri="{FF2B5EF4-FFF2-40B4-BE49-F238E27FC236}">
                      <a16:creationId xmlns:a16="http://schemas.microsoft.com/office/drawing/2014/main" id="{428D5BCD-B6C6-B4AC-A9FC-F91FAC7FC89E}"/>
                    </a:ext>
                  </a:extLst>
                </p:cNvPr>
                <p:cNvSpPr/>
                <p:nvPr/>
              </p:nvSpPr>
              <p:spPr>
                <a:xfrm rot="10800000">
                  <a:off x="381702" y="2583431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: 図形 1169">
                  <a:extLst>
                    <a:ext uri="{FF2B5EF4-FFF2-40B4-BE49-F238E27FC236}">
                      <a16:creationId xmlns:a16="http://schemas.microsoft.com/office/drawing/2014/main" id="{1F408D2C-4C06-10D4-608D-2A3789C199AC}"/>
                    </a:ext>
                  </a:extLst>
                </p:cNvPr>
                <p:cNvSpPr/>
                <p:nvPr/>
              </p:nvSpPr>
              <p:spPr>
                <a:xfrm rot="18000000">
                  <a:off x="193163" y="2694772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71" name="楕円 1170">
                <a:extLst>
                  <a:ext uri="{FF2B5EF4-FFF2-40B4-BE49-F238E27FC236}">
                    <a16:creationId xmlns:a16="http://schemas.microsoft.com/office/drawing/2014/main" id="{34C46EF8-2ADF-5887-BBF5-986269239961}"/>
                  </a:ext>
                </a:extLst>
              </p:cNvPr>
              <p:cNvSpPr/>
              <p:nvPr/>
            </p:nvSpPr>
            <p:spPr>
              <a:xfrm>
                <a:off x="7171823" y="2151091"/>
                <a:ext cx="348904" cy="3489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93" name="グループ化 1192">
              <a:extLst>
                <a:ext uri="{FF2B5EF4-FFF2-40B4-BE49-F238E27FC236}">
                  <a16:creationId xmlns:a16="http://schemas.microsoft.com/office/drawing/2014/main" id="{08AAC995-07EF-AFEF-3DDA-0DA1BDB6E5A0}"/>
                </a:ext>
              </a:extLst>
            </p:cNvPr>
            <p:cNvGrpSpPr/>
            <p:nvPr/>
          </p:nvGrpSpPr>
          <p:grpSpPr>
            <a:xfrm>
              <a:off x="-972443" y="1352936"/>
              <a:ext cx="1337433" cy="1337433"/>
              <a:chOff x="7024975" y="1992178"/>
              <a:chExt cx="651490" cy="651490"/>
            </a:xfrm>
          </p:grpSpPr>
          <p:grpSp>
            <p:nvGrpSpPr>
              <p:cNvPr id="1194" name="グループ化 1193">
                <a:extLst>
                  <a:ext uri="{FF2B5EF4-FFF2-40B4-BE49-F238E27FC236}">
                    <a16:creationId xmlns:a16="http://schemas.microsoft.com/office/drawing/2014/main" id="{B4454E8C-24AF-437A-0918-2D14F4D8F82A}"/>
                  </a:ext>
                </a:extLst>
              </p:cNvPr>
              <p:cNvGrpSpPr/>
              <p:nvPr/>
            </p:nvGrpSpPr>
            <p:grpSpPr>
              <a:xfrm>
                <a:off x="7024975" y="1992178"/>
                <a:ext cx="651490" cy="651490"/>
                <a:chOff x="8546553" y="4231013"/>
                <a:chExt cx="2751252" cy="2751252"/>
              </a:xfrm>
              <a:solidFill>
                <a:schemeClr val="bg1"/>
              </a:solidFill>
            </p:grpSpPr>
            <p:sp>
              <p:nvSpPr>
                <p:cNvPr id="1200" name="星: 32 pt 126">
                  <a:extLst>
                    <a:ext uri="{FF2B5EF4-FFF2-40B4-BE49-F238E27FC236}">
                      <a16:creationId xmlns:a16="http://schemas.microsoft.com/office/drawing/2014/main" id="{30B903A2-ED29-00B6-E912-8F2040A3D2DD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1" name="楕円 1200">
                  <a:extLst>
                    <a:ext uri="{FF2B5EF4-FFF2-40B4-BE49-F238E27FC236}">
                      <a16:creationId xmlns:a16="http://schemas.microsoft.com/office/drawing/2014/main" id="{4E6A5A3F-CF5F-1071-4032-E64620FCC8AC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95" name="グループ化 1194">
                <a:extLst>
                  <a:ext uri="{FF2B5EF4-FFF2-40B4-BE49-F238E27FC236}">
                    <a16:creationId xmlns:a16="http://schemas.microsoft.com/office/drawing/2014/main" id="{2AD2015D-71CA-6E16-02A6-DD590E3708DF}"/>
                  </a:ext>
                </a:extLst>
              </p:cNvPr>
              <p:cNvGrpSpPr/>
              <p:nvPr/>
            </p:nvGrpSpPr>
            <p:grpSpPr>
              <a:xfrm>
                <a:off x="7097248" y="2106238"/>
                <a:ext cx="487895" cy="434801"/>
                <a:chOff x="110359" y="2559327"/>
                <a:chExt cx="487895" cy="434801"/>
              </a:xfrm>
              <a:solidFill>
                <a:srgbClr val="B0CFEB"/>
              </a:solidFill>
            </p:grpSpPr>
            <p:sp>
              <p:nvSpPr>
                <p:cNvPr id="1197" name="フリーフォーム: 図形 1196">
                  <a:extLst>
                    <a:ext uri="{FF2B5EF4-FFF2-40B4-BE49-F238E27FC236}">
                      <a16:creationId xmlns:a16="http://schemas.microsoft.com/office/drawing/2014/main" id="{CA4B60C8-0E90-26E8-2509-BFF5E017CFE5}"/>
                    </a:ext>
                  </a:extLst>
                </p:cNvPr>
                <p:cNvSpPr/>
                <p:nvPr/>
              </p:nvSpPr>
              <p:spPr>
                <a:xfrm rot="3600000">
                  <a:off x="193163" y="2476523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8" name="フリーフォーム: 図形 1197">
                  <a:extLst>
                    <a:ext uri="{FF2B5EF4-FFF2-40B4-BE49-F238E27FC236}">
                      <a16:creationId xmlns:a16="http://schemas.microsoft.com/office/drawing/2014/main" id="{8745E7C1-8C61-25EB-F7B6-A46234C8C4A3}"/>
                    </a:ext>
                  </a:extLst>
                </p:cNvPr>
                <p:cNvSpPr/>
                <p:nvPr/>
              </p:nvSpPr>
              <p:spPr>
                <a:xfrm rot="10800000">
                  <a:off x="381702" y="2583431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9" name="フリーフォーム: 図形 1198">
                  <a:extLst>
                    <a:ext uri="{FF2B5EF4-FFF2-40B4-BE49-F238E27FC236}">
                      <a16:creationId xmlns:a16="http://schemas.microsoft.com/office/drawing/2014/main" id="{A7242379-4144-A47E-EB47-F9110AA84686}"/>
                    </a:ext>
                  </a:extLst>
                </p:cNvPr>
                <p:cNvSpPr/>
                <p:nvPr/>
              </p:nvSpPr>
              <p:spPr>
                <a:xfrm rot="18000000">
                  <a:off x="193163" y="2694772"/>
                  <a:ext cx="216552" cy="382160"/>
                </a:xfrm>
                <a:custGeom>
                  <a:avLst/>
                  <a:gdLst>
                    <a:gd name="connsiteX0" fmla="*/ 30665 w 216552"/>
                    <a:gd name="connsiteY0" fmla="*/ 78878 h 382160"/>
                    <a:gd name="connsiteX1" fmla="*/ 90713 w 216552"/>
                    <a:gd name="connsiteY1" fmla="*/ 10800 h 382160"/>
                    <a:gd name="connsiteX2" fmla="*/ 108333 w 216552"/>
                    <a:gd name="connsiteY2" fmla="*/ 0 h 382160"/>
                    <a:gd name="connsiteX3" fmla="*/ 216552 w 216552"/>
                    <a:gd name="connsiteY3" fmla="*/ 186585 h 382160"/>
                    <a:gd name="connsiteX4" fmla="*/ 214766 w 216552"/>
                    <a:gd name="connsiteY4" fmla="*/ 186585 h 382160"/>
                    <a:gd name="connsiteX5" fmla="*/ 101851 w 216552"/>
                    <a:gd name="connsiteY5" fmla="*/ 382160 h 382160"/>
                    <a:gd name="connsiteX6" fmla="*/ 76762 w 216552"/>
                    <a:gd name="connsiteY6" fmla="*/ 364094 h 382160"/>
                    <a:gd name="connsiteX7" fmla="*/ 30665 w 216552"/>
                    <a:gd name="connsiteY7" fmla="*/ 78878 h 38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552" h="382160">
                      <a:moveTo>
                        <a:pt x="30665" y="78878"/>
                      </a:moveTo>
                      <a:cubicBezTo>
                        <a:pt x="46447" y="51544"/>
                        <a:pt x="67021" y="28702"/>
                        <a:pt x="90713" y="10800"/>
                      </a:cubicBezTo>
                      <a:lnTo>
                        <a:pt x="108333" y="0"/>
                      </a:lnTo>
                      <a:lnTo>
                        <a:pt x="216552" y="186585"/>
                      </a:lnTo>
                      <a:lnTo>
                        <a:pt x="214766" y="186585"/>
                      </a:lnTo>
                      <a:lnTo>
                        <a:pt x="101851" y="382160"/>
                      </a:lnTo>
                      <a:lnTo>
                        <a:pt x="76762" y="364094"/>
                      </a:lnTo>
                      <a:cubicBezTo>
                        <a:pt x="-2793" y="293549"/>
                        <a:pt x="-24570" y="174549"/>
                        <a:pt x="30665" y="78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96" name="楕円 1195">
                <a:extLst>
                  <a:ext uri="{FF2B5EF4-FFF2-40B4-BE49-F238E27FC236}">
                    <a16:creationId xmlns:a16="http://schemas.microsoft.com/office/drawing/2014/main" id="{9CDE850E-E687-9EFB-D67D-33A1674D9CBF}"/>
                  </a:ext>
                </a:extLst>
              </p:cNvPr>
              <p:cNvSpPr/>
              <p:nvPr/>
            </p:nvSpPr>
            <p:spPr>
              <a:xfrm>
                <a:off x="7171823" y="2151091"/>
                <a:ext cx="348904" cy="3489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63529DD-F1C4-9108-1FF9-5E31BB4A0DCF}"/>
                </a:ext>
              </a:extLst>
            </p:cNvPr>
            <p:cNvGrpSpPr/>
            <p:nvPr/>
          </p:nvGrpSpPr>
          <p:grpSpPr>
            <a:xfrm rot="781350">
              <a:off x="1851121" y="2938320"/>
              <a:ext cx="1554861" cy="1554861"/>
              <a:chOff x="-1258758" y="1481721"/>
              <a:chExt cx="1804265" cy="1804265"/>
            </a:xfrm>
            <a:solidFill>
              <a:schemeClr val="bg1"/>
            </a:solidFill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FB7130C3-D53C-7103-790A-2547D0975EA6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grpFill/>
            </p:grpSpPr>
            <p:sp>
              <p:nvSpPr>
                <p:cNvPr id="36" name="星: 32 pt 126">
                  <a:extLst>
                    <a:ext uri="{FF2B5EF4-FFF2-40B4-BE49-F238E27FC236}">
                      <a16:creationId xmlns:a16="http://schemas.microsoft.com/office/drawing/2014/main" id="{8FC4B7D5-5C41-AA4C-92B3-B60B65DEEDB1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73DAD7C2-40AA-3D8B-F40B-396E21111188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2FE49A0B-BDF2-C121-479E-29A077857B5F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grpFill/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63237D64-3336-3397-7A86-1E1207654D0B}"/>
                </a:ext>
              </a:extLst>
            </p:cNvPr>
            <p:cNvGrpSpPr/>
            <p:nvPr/>
          </p:nvGrpSpPr>
          <p:grpSpPr>
            <a:xfrm rot="781350">
              <a:off x="1039736" y="2364193"/>
              <a:ext cx="1184818" cy="1184818"/>
              <a:chOff x="-1258758" y="1481721"/>
              <a:chExt cx="1804265" cy="1804265"/>
            </a:xfrm>
            <a:solidFill>
              <a:srgbClr val="B0CFEB"/>
            </a:solidFill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7F64FF69-40D0-72D6-C9E9-5503F5FC8AF2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grpFill/>
            </p:grpSpPr>
            <p:sp>
              <p:nvSpPr>
                <p:cNvPr id="30" name="星: 32 pt 126">
                  <a:extLst>
                    <a:ext uri="{FF2B5EF4-FFF2-40B4-BE49-F238E27FC236}">
                      <a16:creationId xmlns:a16="http://schemas.microsoft.com/office/drawing/2014/main" id="{A875E80B-3747-8DA2-1C44-91DAC8E8FA45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楕円 30">
                  <a:extLst>
                    <a:ext uri="{FF2B5EF4-FFF2-40B4-BE49-F238E27FC236}">
                      <a16:creationId xmlns:a16="http://schemas.microsoft.com/office/drawing/2014/main" id="{A978DE52-827F-ACE4-C062-E6661AFD635C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E2F576CB-8A62-F66D-178E-7C92B2FDCD67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grpFill/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AA895C3-7175-FD2C-477E-1929AFD0476B}"/>
                </a:ext>
              </a:extLst>
            </p:cNvPr>
            <p:cNvGrpSpPr/>
            <p:nvPr/>
          </p:nvGrpSpPr>
          <p:grpSpPr>
            <a:xfrm rot="781350">
              <a:off x="2864360" y="1764507"/>
              <a:ext cx="1803122" cy="1803122"/>
              <a:chOff x="-1258758" y="1481721"/>
              <a:chExt cx="1804265" cy="1804265"/>
            </a:xfrm>
            <a:solidFill>
              <a:srgbClr val="B0CFEB"/>
            </a:solidFill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61804960-4658-3D95-73D0-2E5F56C6147C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grpFill/>
            </p:grpSpPr>
            <p:sp>
              <p:nvSpPr>
                <p:cNvPr id="44" name="星: 32 pt 126">
                  <a:extLst>
                    <a:ext uri="{FF2B5EF4-FFF2-40B4-BE49-F238E27FC236}">
                      <a16:creationId xmlns:a16="http://schemas.microsoft.com/office/drawing/2014/main" id="{2F9FD890-8E06-A795-9639-3F1DFB2CBB91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楕円 44">
                  <a:extLst>
                    <a:ext uri="{FF2B5EF4-FFF2-40B4-BE49-F238E27FC236}">
                      <a16:creationId xmlns:a16="http://schemas.microsoft.com/office/drawing/2014/main" id="{D02EB71D-AFBE-8F45-FB10-1B17DA3C7C43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12DA4479-9670-B8FD-A7BB-6888C22FFDCF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grpFill/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01A4F8C1-8E9A-AF36-C418-2D9607D3027F}"/>
                </a:ext>
              </a:extLst>
            </p:cNvPr>
            <p:cNvGrpSpPr/>
            <p:nvPr/>
          </p:nvGrpSpPr>
          <p:grpSpPr>
            <a:xfrm rot="781350">
              <a:off x="5923357" y="2485575"/>
              <a:ext cx="1098480" cy="1098480"/>
              <a:chOff x="-1258758" y="1481721"/>
              <a:chExt cx="1804265" cy="1804265"/>
            </a:xfrm>
            <a:solidFill>
              <a:srgbClr val="B0CFEB"/>
            </a:solidFill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4640E142-F678-950A-AC89-9C86E73962B9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grpFill/>
            </p:grpSpPr>
            <p:sp>
              <p:nvSpPr>
                <p:cNvPr id="62" name="星: 32 pt 126">
                  <a:extLst>
                    <a:ext uri="{FF2B5EF4-FFF2-40B4-BE49-F238E27FC236}">
                      <a16:creationId xmlns:a16="http://schemas.microsoft.com/office/drawing/2014/main" id="{8EC7AD20-3601-FBCA-92D7-CC05ECDFE26F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楕円 62">
                  <a:extLst>
                    <a:ext uri="{FF2B5EF4-FFF2-40B4-BE49-F238E27FC236}">
                      <a16:creationId xmlns:a16="http://schemas.microsoft.com/office/drawing/2014/main" id="{897A3148-D278-1A9A-4A9A-12D38D72782D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7572C720-2046-22BC-C3E5-B18C6AC059CB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grpFill/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D4104E1D-C9D2-C1D6-C120-592AD6D9D5B6}"/>
                </a:ext>
              </a:extLst>
            </p:cNvPr>
            <p:cNvGrpSpPr/>
            <p:nvPr/>
          </p:nvGrpSpPr>
          <p:grpSpPr>
            <a:xfrm rot="781350">
              <a:off x="4173672" y="2700672"/>
              <a:ext cx="2090765" cy="2090765"/>
              <a:chOff x="-1258758" y="1481721"/>
              <a:chExt cx="1804265" cy="1804265"/>
            </a:xfrm>
            <a:solidFill>
              <a:schemeClr val="bg1"/>
            </a:solidFill>
          </p:grpSpPr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B1DB4E08-051B-0775-92C8-86E066BC8A76}"/>
                  </a:ext>
                </a:extLst>
              </p:cNvPr>
              <p:cNvGrpSpPr/>
              <p:nvPr/>
            </p:nvGrpSpPr>
            <p:grpSpPr>
              <a:xfrm>
                <a:off x="-1258758" y="1481721"/>
                <a:ext cx="1804265" cy="1804265"/>
                <a:chOff x="8546553" y="4231013"/>
                <a:chExt cx="2751252" cy="2751252"/>
              </a:xfrm>
              <a:grpFill/>
            </p:grpSpPr>
            <p:sp>
              <p:nvSpPr>
                <p:cNvPr id="56" name="星: 32 pt 126">
                  <a:extLst>
                    <a:ext uri="{FF2B5EF4-FFF2-40B4-BE49-F238E27FC236}">
                      <a16:creationId xmlns:a16="http://schemas.microsoft.com/office/drawing/2014/main" id="{3E3BC457-4948-871A-DA65-9751F7C9459E}"/>
                    </a:ext>
                  </a:extLst>
                </p:cNvPr>
                <p:cNvSpPr/>
                <p:nvPr/>
              </p:nvSpPr>
              <p:spPr>
                <a:xfrm>
                  <a:off x="8546553" y="4231013"/>
                  <a:ext cx="2751252" cy="2751252"/>
                </a:xfrm>
                <a:custGeom>
                  <a:avLst/>
                  <a:gdLst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438911 w 2751252"/>
                    <a:gd name="connsiteY17" fmla="*/ 733102 h 2751252"/>
                    <a:gd name="connsiteX18" fmla="*/ 1643997 w 2751252"/>
                    <a:gd name="connsiteY18" fmla="*/ 26426 h 2751252"/>
                    <a:gd name="connsiteX19" fmla="*/ 1563041 w 2751252"/>
                    <a:gd name="connsiteY19" fmla="*/ 757791 h 2751252"/>
                    <a:gd name="connsiteX20" fmla="*/ 1902051 w 2751252"/>
                    <a:gd name="connsiteY20" fmla="*/ 104713 h 2751252"/>
                    <a:gd name="connsiteX21" fmla="*/ 1679979 w 2751252"/>
                    <a:gd name="connsiteY21" fmla="*/ 806226 h 2751252"/>
                    <a:gd name="connsiteX22" fmla="*/ 2139883 w 2751252"/>
                    <a:gd name="connsiteY22" fmla="*/ 231834 h 2751252"/>
                    <a:gd name="connsiteX23" fmla="*/ 1785211 w 2751252"/>
                    <a:gd name="connsiteY23" fmla="*/ 876543 h 2751252"/>
                    <a:gd name="connsiteX24" fmla="*/ 2348340 w 2751252"/>
                    <a:gd name="connsiteY24" fmla="*/ 402912 h 2751252"/>
                    <a:gd name="connsiteX25" fmla="*/ 1874709 w 2751252"/>
                    <a:gd name="connsiteY25" fmla="*/ 966041 h 2751252"/>
                    <a:gd name="connsiteX26" fmla="*/ 2519418 w 2751252"/>
                    <a:gd name="connsiteY26" fmla="*/ 611369 h 2751252"/>
                    <a:gd name="connsiteX27" fmla="*/ 1945026 w 2751252"/>
                    <a:gd name="connsiteY27" fmla="*/ 1071273 h 2751252"/>
                    <a:gd name="connsiteX28" fmla="*/ 2646539 w 2751252"/>
                    <a:gd name="connsiteY28" fmla="*/ 849201 h 2751252"/>
                    <a:gd name="connsiteX29" fmla="*/ 1993461 w 2751252"/>
                    <a:gd name="connsiteY29" fmla="*/ 1188211 h 2751252"/>
                    <a:gd name="connsiteX30" fmla="*/ 2724826 w 2751252"/>
                    <a:gd name="connsiteY30" fmla="*/ 1107255 h 2751252"/>
                    <a:gd name="connsiteX31" fmla="*/ 2018150 w 2751252"/>
                    <a:gd name="connsiteY31" fmla="*/ 1312341 h 2751252"/>
                    <a:gd name="connsiteX32" fmla="*/ 2751252 w 2751252"/>
                    <a:gd name="connsiteY32" fmla="*/ 1375626 h 2751252"/>
                    <a:gd name="connsiteX33" fmla="*/ 2018150 w 2751252"/>
                    <a:gd name="connsiteY33" fmla="*/ 1438911 h 2751252"/>
                    <a:gd name="connsiteX34" fmla="*/ 2724826 w 2751252"/>
                    <a:gd name="connsiteY34" fmla="*/ 1643997 h 2751252"/>
                    <a:gd name="connsiteX35" fmla="*/ 1993461 w 2751252"/>
                    <a:gd name="connsiteY35" fmla="*/ 1563041 h 2751252"/>
                    <a:gd name="connsiteX36" fmla="*/ 2646539 w 2751252"/>
                    <a:gd name="connsiteY36" fmla="*/ 1902051 h 2751252"/>
                    <a:gd name="connsiteX37" fmla="*/ 1945026 w 2751252"/>
                    <a:gd name="connsiteY37" fmla="*/ 1679979 h 2751252"/>
                    <a:gd name="connsiteX38" fmla="*/ 2519418 w 2751252"/>
                    <a:gd name="connsiteY38" fmla="*/ 2139883 h 2751252"/>
                    <a:gd name="connsiteX39" fmla="*/ 1874709 w 2751252"/>
                    <a:gd name="connsiteY39" fmla="*/ 1785211 h 2751252"/>
                    <a:gd name="connsiteX40" fmla="*/ 2348340 w 2751252"/>
                    <a:gd name="connsiteY40" fmla="*/ 2348340 h 2751252"/>
                    <a:gd name="connsiteX41" fmla="*/ 1785211 w 2751252"/>
                    <a:gd name="connsiteY41" fmla="*/ 1874709 h 2751252"/>
                    <a:gd name="connsiteX42" fmla="*/ 2139883 w 2751252"/>
                    <a:gd name="connsiteY42" fmla="*/ 2519418 h 2751252"/>
                    <a:gd name="connsiteX43" fmla="*/ 1679979 w 2751252"/>
                    <a:gd name="connsiteY43" fmla="*/ 1945026 h 2751252"/>
                    <a:gd name="connsiteX44" fmla="*/ 1902051 w 2751252"/>
                    <a:gd name="connsiteY44" fmla="*/ 2646539 h 2751252"/>
                    <a:gd name="connsiteX45" fmla="*/ 1563041 w 2751252"/>
                    <a:gd name="connsiteY45" fmla="*/ 1993461 h 2751252"/>
                    <a:gd name="connsiteX46" fmla="*/ 1643997 w 2751252"/>
                    <a:gd name="connsiteY46" fmla="*/ 2724826 h 2751252"/>
                    <a:gd name="connsiteX47" fmla="*/ 1438911 w 2751252"/>
                    <a:gd name="connsiteY47" fmla="*/ 2018150 h 2751252"/>
                    <a:gd name="connsiteX48" fmla="*/ 1375626 w 2751252"/>
                    <a:gd name="connsiteY48" fmla="*/ 2751252 h 2751252"/>
                    <a:gd name="connsiteX49" fmla="*/ 1312341 w 2751252"/>
                    <a:gd name="connsiteY49" fmla="*/ 2018150 h 2751252"/>
                    <a:gd name="connsiteX50" fmla="*/ 1107255 w 2751252"/>
                    <a:gd name="connsiteY50" fmla="*/ 2724826 h 2751252"/>
                    <a:gd name="connsiteX51" fmla="*/ 1188211 w 2751252"/>
                    <a:gd name="connsiteY51" fmla="*/ 1993461 h 2751252"/>
                    <a:gd name="connsiteX52" fmla="*/ 849201 w 2751252"/>
                    <a:gd name="connsiteY52" fmla="*/ 2646539 h 2751252"/>
                    <a:gd name="connsiteX53" fmla="*/ 1071273 w 2751252"/>
                    <a:gd name="connsiteY53" fmla="*/ 1945026 h 2751252"/>
                    <a:gd name="connsiteX54" fmla="*/ 611369 w 2751252"/>
                    <a:gd name="connsiteY54" fmla="*/ 2519418 h 2751252"/>
                    <a:gd name="connsiteX55" fmla="*/ 966041 w 2751252"/>
                    <a:gd name="connsiteY55" fmla="*/ 1874709 h 2751252"/>
                    <a:gd name="connsiteX56" fmla="*/ 402912 w 2751252"/>
                    <a:gd name="connsiteY56" fmla="*/ 2348340 h 2751252"/>
                    <a:gd name="connsiteX57" fmla="*/ 876543 w 2751252"/>
                    <a:gd name="connsiteY57" fmla="*/ 1785211 h 2751252"/>
                    <a:gd name="connsiteX58" fmla="*/ 231834 w 2751252"/>
                    <a:gd name="connsiteY58" fmla="*/ 2139883 h 2751252"/>
                    <a:gd name="connsiteX59" fmla="*/ 806226 w 2751252"/>
                    <a:gd name="connsiteY59" fmla="*/ 1679979 h 2751252"/>
                    <a:gd name="connsiteX60" fmla="*/ 104713 w 2751252"/>
                    <a:gd name="connsiteY60" fmla="*/ 1902051 h 2751252"/>
                    <a:gd name="connsiteX61" fmla="*/ 757791 w 2751252"/>
                    <a:gd name="connsiteY61" fmla="*/ 1563041 h 2751252"/>
                    <a:gd name="connsiteX62" fmla="*/ 26426 w 2751252"/>
                    <a:gd name="connsiteY62" fmla="*/ 1643997 h 2751252"/>
                    <a:gd name="connsiteX63" fmla="*/ 733102 w 2751252"/>
                    <a:gd name="connsiteY63" fmla="*/ 1438911 h 2751252"/>
                    <a:gd name="connsiteX64" fmla="*/ 0 w 2751252"/>
                    <a:gd name="connsiteY6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1679979 w 2751252"/>
                    <a:gd name="connsiteY20" fmla="*/ 806226 h 2751252"/>
                    <a:gd name="connsiteX21" fmla="*/ 2139883 w 2751252"/>
                    <a:gd name="connsiteY21" fmla="*/ 231834 h 2751252"/>
                    <a:gd name="connsiteX22" fmla="*/ 1785211 w 2751252"/>
                    <a:gd name="connsiteY22" fmla="*/ 876543 h 2751252"/>
                    <a:gd name="connsiteX23" fmla="*/ 2348340 w 2751252"/>
                    <a:gd name="connsiteY23" fmla="*/ 402912 h 2751252"/>
                    <a:gd name="connsiteX24" fmla="*/ 1874709 w 2751252"/>
                    <a:gd name="connsiteY24" fmla="*/ 966041 h 2751252"/>
                    <a:gd name="connsiteX25" fmla="*/ 2519418 w 2751252"/>
                    <a:gd name="connsiteY25" fmla="*/ 611369 h 2751252"/>
                    <a:gd name="connsiteX26" fmla="*/ 1945026 w 2751252"/>
                    <a:gd name="connsiteY26" fmla="*/ 1071273 h 2751252"/>
                    <a:gd name="connsiteX27" fmla="*/ 2646539 w 2751252"/>
                    <a:gd name="connsiteY27" fmla="*/ 849201 h 2751252"/>
                    <a:gd name="connsiteX28" fmla="*/ 1993461 w 2751252"/>
                    <a:gd name="connsiteY28" fmla="*/ 1188211 h 2751252"/>
                    <a:gd name="connsiteX29" fmla="*/ 2724826 w 2751252"/>
                    <a:gd name="connsiteY29" fmla="*/ 1107255 h 2751252"/>
                    <a:gd name="connsiteX30" fmla="*/ 2018150 w 2751252"/>
                    <a:gd name="connsiteY30" fmla="*/ 1312341 h 2751252"/>
                    <a:gd name="connsiteX31" fmla="*/ 2751252 w 2751252"/>
                    <a:gd name="connsiteY31" fmla="*/ 1375626 h 2751252"/>
                    <a:gd name="connsiteX32" fmla="*/ 2018150 w 2751252"/>
                    <a:gd name="connsiteY32" fmla="*/ 1438911 h 2751252"/>
                    <a:gd name="connsiteX33" fmla="*/ 2724826 w 2751252"/>
                    <a:gd name="connsiteY33" fmla="*/ 1643997 h 2751252"/>
                    <a:gd name="connsiteX34" fmla="*/ 1993461 w 2751252"/>
                    <a:gd name="connsiteY34" fmla="*/ 1563041 h 2751252"/>
                    <a:gd name="connsiteX35" fmla="*/ 2646539 w 2751252"/>
                    <a:gd name="connsiteY35" fmla="*/ 1902051 h 2751252"/>
                    <a:gd name="connsiteX36" fmla="*/ 1945026 w 2751252"/>
                    <a:gd name="connsiteY36" fmla="*/ 1679979 h 2751252"/>
                    <a:gd name="connsiteX37" fmla="*/ 2519418 w 2751252"/>
                    <a:gd name="connsiteY37" fmla="*/ 2139883 h 2751252"/>
                    <a:gd name="connsiteX38" fmla="*/ 1874709 w 2751252"/>
                    <a:gd name="connsiteY38" fmla="*/ 1785211 h 2751252"/>
                    <a:gd name="connsiteX39" fmla="*/ 2348340 w 2751252"/>
                    <a:gd name="connsiteY39" fmla="*/ 2348340 h 2751252"/>
                    <a:gd name="connsiteX40" fmla="*/ 1785211 w 2751252"/>
                    <a:gd name="connsiteY40" fmla="*/ 1874709 h 2751252"/>
                    <a:gd name="connsiteX41" fmla="*/ 2139883 w 2751252"/>
                    <a:gd name="connsiteY41" fmla="*/ 2519418 h 2751252"/>
                    <a:gd name="connsiteX42" fmla="*/ 1679979 w 2751252"/>
                    <a:gd name="connsiteY42" fmla="*/ 1945026 h 2751252"/>
                    <a:gd name="connsiteX43" fmla="*/ 1902051 w 2751252"/>
                    <a:gd name="connsiteY43" fmla="*/ 2646539 h 2751252"/>
                    <a:gd name="connsiteX44" fmla="*/ 1563041 w 2751252"/>
                    <a:gd name="connsiteY44" fmla="*/ 1993461 h 2751252"/>
                    <a:gd name="connsiteX45" fmla="*/ 1643997 w 2751252"/>
                    <a:gd name="connsiteY45" fmla="*/ 2724826 h 2751252"/>
                    <a:gd name="connsiteX46" fmla="*/ 1438911 w 2751252"/>
                    <a:gd name="connsiteY46" fmla="*/ 2018150 h 2751252"/>
                    <a:gd name="connsiteX47" fmla="*/ 1375626 w 2751252"/>
                    <a:gd name="connsiteY47" fmla="*/ 2751252 h 2751252"/>
                    <a:gd name="connsiteX48" fmla="*/ 1312341 w 2751252"/>
                    <a:gd name="connsiteY48" fmla="*/ 2018150 h 2751252"/>
                    <a:gd name="connsiteX49" fmla="*/ 1107255 w 2751252"/>
                    <a:gd name="connsiteY49" fmla="*/ 2724826 h 2751252"/>
                    <a:gd name="connsiteX50" fmla="*/ 1188211 w 2751252"/>
                    <a:gd name="connsiteY50" fmla="*/ 1993461 h 2751252"/>
                    <a:gd name="connsiteX51" fmla="*/ 849201 w 2751252"/>
                    <a:gd name="connsiteY51" fmla="*/ 2646539 h 2751252"/>
                    <a:gd name="connsiteX52" fmla="*/ 1071273 w 2751252"/>
                    <a:gd name="connsiteY52" fmla="*/ 1945026 h 2751252"/>
                    <a:gd name="connsiteX53" fmla="*/ 611369 w 2751252"/>
                    <a:gd name="connsiteY53" fmla="*/ 2519418 h 2751252"/>
                    <a:gd name="connsiteX54" fmla="*/ 966041 w 2751252"/>
                    <a:gd name="connsiteY54" fmla="*/ 1874709 h 2751252"/>
                    <a:gd name="connsiteX55" fmla="*/ 402912 w 2751252"/>
                    <a:gd name="connsiteY55" fmla="*/ 2348340 h 2751252"/>
                    <a:gd name="connsiteX56" fmla="*/ 876543 w 2751252"/>
                    <a:gd name="connsiteY56" fmla="*/ 1785211 h 2751252"/>
                    <a:gd name="connsiteX57" fmla="*/ 231834 w 2751252"/>
                    <a:gd name="connsiteY57" fmla="*/ 2139883 h 2751252"/>
                    <a:gd name="connsiteX58" fmla="*/ 806226 w 2751252"/>
                    <a:gd name="connsiteY58" fmla="*/ 1679979 h 2751252"/>
                    <a:gd name="connsiteX59" fmla="*/ 104713 w 2751252"/>
                    <a:gd name="connsiteY59" fmla="*/ 1902051 h 2751252"/>
                    <a:gd name="connsiteX60" fmla="*/ 757791 w 2751252"/>
                    <a:gd name="connsiteY60" fmla="*/ 1563041 h 2751252"/>
                    <a:gd name="connsiteX61" fmla="*/ 26426 w 2751252"/>
                    <a:gd name="connsiteY61" fmla="*/ 1643997 h 2751252"/>
                    <a:gd name="connsiteX62" fmla="*/ 733102 w 2751252"/>
                    <a:gd name="connsiteY62" fmla="*/ 1438911 h 2751252"/>
                    <a:gd name="connsiteX63" fmla="*/ 0 w 2751252"/>
                    <a:gd name="connsiteY6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1874709 w 2751252"/>
                    <a:gd name="connsiteY23" fmla="*/ 966041 h 2751252"/>
                    <a:gd name="connsiteX24" fmla="*/ 2519418 w 2751252"/>
                    <a:gd name="connsiteY24" fmla="*/ 611369 h 2751252"/>
                    <a:gd name="connsiteX25" fmla="*/ 1945026 w 2751252"/>
                    <a:gd name="connsiteY25" fmla="*/ 1071273 h 2751252"/>
                    <a:gd name="connsiteX26" fmla="*/ 2646539 w 2751252"/>
                    <a:gd name="connsiteY26" fmla="*/ 849201 h 2751252"/>
                    <a:gd name="connsiteX27" fmla="*/ 1993461 w 2751252"/>
                    <a:gd name="connsiteY27" fmla="*/ 1188211 h 2751252"/>
                    <a:gd name="connsiteX28" fmla="*/ 2724826 w 2751252"/>
                    <a:gd name="connsiteY28" fmla="*/ 1107255 h 2751252"/>
                    <a:gd name="connsiteX29" fmla="*/ 2018150 w 2751252"/>
                    <a:gd name="connsiteY29" fmla="*/ 1312341 h 2751252"/>
                    <a:gd name="connsiteX30" fmla="*/ 2751252 w 2751252"/>
                    <a:gd name="connsiteY30" fmla="*/ 1375626 h 2751252"/>
                    <a:gd name="connsiteX31" fmla="*/ 2018150 w 2751252"/>
                    <a:gd name="connsiteY31" fmla="*/ 1438911 h 2751252"/>
                    <a:gd name="connsiteX32" fmla="*/ 2724826 w 2751252"/>
                    <a:gd name="connsiteY32" fmla="*/ 1643997 h 2751252"/>
                    <a:gd name="connsiteX33" fmla="*/ 1993461 w 2751252"/>
                    <a:gd name="connsiteY33" fmla="*/ 1563041 h 2751252"/>
                    <a:gd name="connsiteX34" fmla="*/ 2646539 w 2751252"/>
                    <a:gd name="connsiteY34" fmla="*/ 1902051 h 2751252"/>
                    <a:gd name="connsiteX35" fmla="*/ 1945026 w 2751252"/>
                    <a:gd name="connsiteY35" fmla="*/ 1679979 h 2751252"/>
                    <a:gd name="connsiteX36" fmla="*/ 2519418 w 2751252"/>
                    <a:gd name="connsiteY36" fmla="*/ 2139883 h 2751252"/>
                    <a:gd name="connsiteX37" fmla="*/ 1874709 w 2751252"/>
                    <a:gd name="connsiteY37" fmla="*/ 1785211 h 2751252"/>
                    <a:gd name="connsiteX38" fmla="*/ 2348340 w 2751252"/>
                    <a:gd name="connsiteY38" fmla="*/ 2348340 h 2751252"/>
                    <a:gd name="connsiteX39" fmla="*/ 1785211 w 2751252"/>
                    <a:gd name="connsiteY39" fmla="*/ 1874709 h 2751252"/>
                    <a:gd name="connsiteX40" fmla="*/ 2139883 w 2751252"/>
                    <a:gd name="connsiteY40" fmla="*/ 2519418 h 2751252"/>
                    <a:gd name="connsiteX41" fmla="*/ 1679979 w 2751252"/>
                    <a:gd name="connsiteY41" fmla="*/ 1945026 h 2751252"/>
                    <a:gd name="connsiteX42" fmla="*/ 1902051 w 2751252"/>
                    <a:gd name="connsiteY42" fmla="*/ 2646539 h 2751252"/>
                    <a:gd name="connsiteX43" fmla="*/ 1563041 w 2751252"/>
                    <a:gd name="connsiteY43" fmla="*/ 1993461 h 2751252"/>
                    <a:gd name="connsiteX44" fmla="*/ 1643997 w 2751252"/>
                    <a:gd name="connsiteY44" fmla="*/ 2724826 h 2751252"/>
                    <a:gd name="connsiteX45" fmla="*/ 1438911 w 2751252"/>
                    <a:gd name="connsiteY45" fmla="*/ 2018150 h 2751252"/>
                    <a:gd name="connsiteX46" fmla="*/ 1375626 w 2751252"/>
                    <a:gd name="connsiteY46" fmla="*/ 2751252 h 2751252"/>
                    <a:gd name="connsiteX47" fmla="*/ 1312341 w 2751252"/>
                    <a:gd name="connsiteY47" fmla="*/ 2018150 h 2751252"/>
                    <a:gd name="connsiteX48" fmla="*/ 1107255 w 2751252"/>
                    <a:gd name="connsiteY48" fmla="*/ 2724826 h 2751252"/>
                    <a:gd name="connsiteX49" fmla="*/ 1188211 w 2751252"/>
                    <a:gd name="connsiteY49" fmla="*/ 1993461 h 2751252"/>
                    <a:gd name="connsiteX50" fmla="*/ 849201 w 2751252"/>
                    <a:gd name="connsiteY50" fmla="*/ 2646539 h 2751252"/>
                    <a:gd name="connsiteX51" fmla="*/ 1071273 w 2751252"/>
                    <a:gd name="connsiteY51" fmla="*/ 1945026 h 2751252"/>
                    <a:gd name="connsiteX52" fmla="*/ 611369 w 2751252"/>
                    <a:gd name="connsiteY52" fmla="*/ 2519418 h 2751252"/>
                    <a:gd name="connsiteX53" fmla="*/ 966041 w 2751252"/>
                    <a:gd name="connsiteY53" fmla="*/ 1874709 h 2751252"/>
                    <a:gd name="connsiteX54" fmla="*/ 402912 w 2751252"/>
                    <a:gd name="connsiteY54" fmla="*/ 2348340 h 2751252"/>
                    <a:gd name="connsiteX55" fmla="*/ 876543 w 2751252"/>
                    <a:gd name="connsiteY55" fmla="*/ 1785211 h 2751252"/>
                    <a:gd name="connsiteX56" fmla="*/ 231834 w 2751252"/>
                    <a:gd name="connsiteY56" fmla="*/ 2139883 h 2751252"/>
                    <a:gd name="connsiteX57" fmla="*/ 806226 w 2751252"/>
                    <a:gd name="connsiteY57" fmla="*/ 1679979 h 2751252"/>
                    <a:gd name="connsiteX58" fmla="*/ 104713 w 2751252"/>
                    <a:gd name="connsiteY58" fmla="*/ 1902051 h 2751252"/>
                    <a:gd name="connsiteX59" fmla="*/ 757791 w 2751252"/>
                    <a:gd name="connsiteY59" fmla="*/ 1563041 h 2751252"/>
                    <a:gd name="connsiteX60" fmla="*/ 26426 w 2751252"/>
                    <a:gd name="connsiteY60" fmla="*/ 1643997 h 2751252"/>
                    <a:gd name="connsiteX61" fmla="*/ 733102 w 2751252"/>
                    <a:gd name="connsiteY61" fmla="*/ 1438911 h 2751252"/>
                    <a:gd name="connsiteX62" fmla="*/ 0 w 2751252"/>
                    <a:gd name="connsiteY62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1993461 w 2751252"/>
                    <a:gd name="connsiteY26" fmla="*/ 1188211 h 2751252"/>
                    <a:gd name="connsiteX27" fmla="*/ 2724826 w 2751252"/>
                    <a:gd name="connsiteY27" fmla="*/ 1107255 h 2751252"/>
                    <a:gd name="connsiteX28" fmla="*/ 2018150 w 2751252"/>
                    <a:gd name="connsiteY28" fmla="*/ 1312341 h 2751252"/>
                    <a:gd name="connsiteX29" fmla="*/ 2751252 w 2751252"/>
                    <a:gd name="connsiteY29" fmla="*/ 1375626 h 2751252"/>
                    <a:gd name="connsiteX30" fmla="*/ 2018150 w 2751252"/>
                    <a:gd name="connsiteY30" fmla="*/ 1438911 h 2751252"/>
                    <a:gd name="connsiteX31" fmla="*/ 2724826 w 2751252"/>
                    <a:gd name="connsiteY31" fmla="*/ 1643997 h 2751252"/>
                    <a:gd name="connsiteX32" fmla="*/ 1993461 w 2751252"/>
                    <a:gd name="connsiteY32" fmla="*/ 1563041 h 2751252"/>
                    <a:gd name="connsiteX33" fmla="*/ 2646539 w 2751252"/>
                    <a:gd name="connsiteY33" fmla="*/ 1902051 h 2751252"/>
                    <a:gd name="connsiteX34" fmla="*/ 1945026 w 2751252"/>
                    <a:gd name="connsiteY34" fmla="*/ 1679979 h 2751252"/>
                    <a:gd name="connsiteX35" fmla="*/ 2519418 w 2751252"/>
                    <a:gd name="connsiteY35" fmla="*/ 2139883 h 2751252"/>
                    <a:gd name="connsiteX36" fmla="*/ 1874709 w 2751252"/>
                    <a:gd name="connsiteY36" fmla="*/ 1785211 h 2751252"/>
                    <a:gd name="connsiteX37" fmla="*/ 2348340 w 2751252"/>
                    <a:gd name="connsiteY37" fmla="*/ 2348340 h 2751252"/>
                    <a:gd name="connsiteX38" fmla="*/ 1785211 w 2751252"/>
                    <a:gd name="connsiteY38" fmla="*/ 1874709 h 2751252"/>
                    <a:gd name="connsiteX39" fmla="*/ 2139883 w 2751252"/>
                    <a:gd name="connsiteY39" fmla="*/ 2519418 h 2751252"/>
                    <a:gd name="connsiteX40" fmla="*/ 1679979 w 2751252"/>
                    <a:gd name="connsiteY40" fmla="*/ 1945026 h 2751252"/>
                    <a:gd name="connsiteX41" fmla="*/ 1902051 w 2751252"/>
                    <a:gd name="connsiteY41" fmla="*/ 2646539 h 2751252"/>
                    <a:gd name="connsiteX42" fmla="*/ 1563041 w 2751252"/>
                    <a:gd name="connsiteY42" fmla="*/ 1993461 h 2751252"/>
                    <a:gd name="connsiteX43" fmla="*/ 1643997 w 2751252"/>
                    <a:gd name="connsiteY43" fmla="*/ 2724826 h 2751252"/>
                    <a:gd name="connsiteX44" fmla="*/ 1438911 w 2751252"/>
                    <a:gd name="connsiteY44" fmla="*/ 2018150 h 2751252"/>
                    <a:gd name="connsiteX45" fmla="*/ 1375626 w 2751252"/>
                    <a:gd name="connsiteY45" fmla="*/ 2751252 h 2751252"/>
                    <a:gd name="connsiteX46" fmla="*/ 1312341 w 2751252"/>
                    <a:gd name="connsiteY46" fmla="*/ 2018150 h 2751252"/>
                    <a:gd name="connsiteX47" fmla="*/ 1107255 w 2751252"/>
                    <a:gd name="connsiteY47" fmla="*/ 2724826 h 2751252"/>
                    <a:gd name="connsiteX48" fmla="*/ 1188211 w 2751252"/>
                    <a:gd name="connsiteY48" fmla="*/ 1993461 h 2751252"/>
                    <a:gd name="connsiteX49" fmla="*/ 849201 w 2751252"/>
                    <a:gd name="connsiteY49" fmla="*/ 2646539 h 2751252"/>
                    <a:gd name="connsiteX50" fmla="*/ 1071273 w 2751252"/>
                    <a:gd name="connsiteY50" fmla="*/ 1945026 h 2751252"/>
                    <a:gd name="connsiteX51" fmla="*/ 611369 w 2751252"/>
                    <a:gd name="connsiteY51" fmla="*/ 2519418 h 2751252"/>
                    <a:gd name="connsiteX52" fmla="*/ 966041 w 2751252"/>
                    <a:gd name="connsiteY52" fmla="*/ 1874709 h 2751252"/>
                    <a:gd name="connsiteX53" fmla="*/ 402912 w 2751252"/>
                    <a:gd name="connsiteY53" fmla="*/ 2348340 h 2751252"/>
                    <a:gd name="connsiteX54" fmla="*/ 876543 w 2751252"/>
                    <a:gd name="connsiteY54" fmla="*/ 1785211 h 2751252"/>
                    <a:gd name="connsiteX55" fmla="*/ 231834 w 2751252"/>
                    <a:gd name="connsiteY55" fmla="*/ 2139883 h 2751252"/>
                    <a:gd name="connsiteX56" fmla="*/ 806226 w 2751252"/>
                    <a:gd name="connsiteY56" fmla="*/ 1679979 h 2751252"/>
                    <a:gd name="connsiteX57" fmla="*/ 104713 w 2751252"/>
                    <a:gd name="connsiteY57" fmla="*/ 1902051 h 2751252"/>
                    <a:gd name="connsiteX58" fmla="*/ 757791 w 2751252"/>
                    <a:gd name="connsiteY58" fmla="*/ 1563041 h 2751252"/>
                    <a:gd name="connsiteX59" fmla="*/ 26426 w 2751252"/>
                    <a:gd name="connsiteY59" fmla="*/ 1643997 h 2751252"/>
                    <a:gd name="connsiteX60" fmla="*/ 733102 w 2751252"/>
                    <a:gd name="connsiteY60" fmla="*/ 1438911 h 2751252"/>
                    <a:gd name="connsiteX61" fmla="*/ 0 w 2751252"/>
                    <a:gd name="connsiteY61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018150 w 2751252"/>
                    <a:gd name="connsiteY29" fmla="*/ 1438911 h 2751252"/>
                    <a:gd name="connsiteX30" fmla="*/ 2724826 w 2751252"/>
                    <a:gd name="connsiteY30" fmla="*/ 1643997 h 2751252"/>
                    <a:gd name="connsiteX31" fmla="*/ 1993461 w 2751252"/>
                    <a:gd name="connsiteY31" fmla="*/ 1563041 h 2751252"/>
                    <a:gd name="connsiteX32" fmla="*/ 2646539 w 2751252"/>
                    <a:gd name="connsiteY32" fmla="*/ 1902051 h 2751252"/>
                    <a:gd name="connsiteX33" fmla="*/ 1945026 w 2751252"/>
                    <a:gd name="connsiteY33" fmla="*/ 1679979 h 2751252"/>
                    <a:gd name="connsiteX34" fmla="*/ 2519418 w 2751252"/>
                    <a:gd name="connsiteY34" fmla="*/ 2139883 h 2751252"/>
                    <a:gd name="connsiteX35" fmla="*/ 1874709 w 2751252"/>
                    <a:gd name="connsiteY35" fmla="*/ 1785211 h 2751252"/>
                    <a:gd name="connsiteX36" fmla="*/ 2348340 w 2751252"/>
                    <a:gd name="connsiteY36" fmla="*/ 2348340 h 2751252"/>
                    <a:gd name="connsiteX37" fmla="*/ 1785211 w 2751252"/>
                    <a:gd name="connsiteY37" fmla="*/ 1874709 h 2751252"/>
                    <a:gd name="connsiteX38" fmla="*/ 2139883 w 2751252"/>
                    <a:gd name="connsiteY38" fmla="*/ 2519418 h 2751252"/>
                    <a:gd name="connsiteX39" fmla="*/ 1679979 w 2751252"/>
                    <a:gd name="connsiteY39" fmla="*/ 1945026 h 2751252"/>
                    <a:gd name="connsiteX40" fmla="*/ 1902051 w 2751252"/>
                    <a:gd name="connsiteY40" fmla="*/ 2646539 h 2751252"/>
                    <a:gd name="connsiteX41" fmla="*/ 1563041 w 2751252"/>
                    <a:gd name="connsiteY41" fmla="*/ 1993461 h 2751252"/>
                    <a:gd name="connsiteX42" fmla="*/ 1643997 w 2751252"/>
                    <a:gd name="connsiteY42" fmla="*/ 2724826 h 2751252"/>
                    <a:gd name="connsiteX43" fmla="*/ 1438911 w 2751252"/>
                    <a:gd name="connsiteY43" fmla="*/ 2018150 h 2751252"/>
                    <a:gd name="connsiteX44" fmla="*/ 1375626 w 2751252"/>
                    <a:gd name="connsiteY44" fmla="*/ 2751252 h 2751252"/>
                    <a:gd name="connsiteX45" fmla="*/ 1312341 w 2751252"/>
                    <a:gd name="connsiteY45" fmla="*/ 2018150 h 2751252"/>
                    <a:gd name="connsiteX46" fmla="*/ 1107255 w 2751252"/>
                    <a:gd name="connsiteY46" fmla="*/ 2724826 h 2751252"/>
                    <a:gd name="connsiteX47" fmla="*/ 1188211 w 2751252"/>
                    <a:gd name="connsiteY47" fmla="*/ 1993461 h 2751252"/>
                    <a:gd name="connsiteX48" fmla="*/ 849201 w 2751252"/>
                    <a:gd name="connsiteY48" fmla="*/ 2646539 h 2751252"/>
                    <a:gd name="connsiteX49" fmla="*/ 1071273 w 2751252"/>
                    <a:gd name="connsiteY49" fmla="*/ 1945026 h 2751252"/>
                    <a:gd name="connsiteX50" fmla="*/ 611369 w 2751252"/>
                    <a:gd name="connsiteY50" fmla="*/ 2519418 h 2751252"/>
                    <a:gd name="connsiteX51" fmla="*/ 966041 w 2751252"/>
                    <a:gd name="connsiteY51" fmla="*/ 1874709 h 2751252"/>
                    <a:gd name="connsiteX52" fmla="*/ 402912 w 2751252"/>
                    <a:gd name="connsiteY52" fmla="*/ 2348340 h 2751252"/>
                    <a:gd name="connsiteX53" fmla="*/ 876543 w 2751252"/>
                    <a:gd name="connsiteY53" fmla="*/ 1785211 h 2751252"/>
                    <a:gd name="connsiteX54" fmla="*/ 231834 w 2751252"/>
                    <a:gd name="connsiteY54" fmla="*/ 2139883 h 2751252"/>
                    <a:gd name="connsiteX55" fmla="*/ 806226 w 2751252"/>
                    <a:gd name="connsiteY55" fmla="*/ 1679979 h 2751252"/>
                    <a:gd name="connsiteX56" fmla="*/ 104713 w 2751252"/>
                    <a:gd name="connsiteY56" fmla="*/ 1902051 h 2751252"/>
                    <a:gd name="connsiteX57" fmla="*/ 757791 w 2751252"/>
                    <a:gd name="connsiteY57" fmla="*/ 1563041 h 2751252"/>
                    <a:gd name="connsiteX58" fmla="*/ 26426 w 2751252"/>
                    <a:gd name="connsiteY58" fmla="*/ 1643997 h 2751252"/>
                    <a:gd name="connsiteX59" fmla="*/ 733102 w 2751252"/>
                    <a:gd name="connsiteY59" fmla="*/ 1438911 h 2751252"/>
                    <a:gd name="connsiteX60" fmla="*/ 0 w 2751252"/>
                    <a:gd name="connsiteY60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1945026 w 2751252"/>
                    <a:gd name="connsiteY32" fmla="*/ 1679979 h 2751252"/>
                    <a:gd name="connsiteX33" fmla="*/ 2519418 w 2751252"/>
                    <a:gd name="connsiteY33" fmla="*/ 2139883 h 2751252"/>
                    <a:gd name="connsiteX34" fmla="*/ 1874709 w 2751252"/>
                    <a:gd name="connsiteY34" fmla="*/ 1785211 h 2751252"/>
                    <a:gd name="connsiteX35" fmla="*/ 2348340 w 2751252"/>
                    <a:gd name="connsiteY35" fmla="*/ 2348340 h 2751252"/>
                    <a:gd name="connsiteX36" fmla="*/ 1785211 w 2751252"/>
                    <a:gd name="connsiteY36" fmla="*/ 1874709 h 2751252"/>
                    <a:gd name="connsiteX37" fmla="*/ 2139883 w 2751252"/>
                    <a:gd name="connsiteY37" fmla="*/ 2519418 h 2751252"/>
                    <a:gd name="connsiteX38" fmla="*/ 1679979 w 2751252"/>
                    <a:gd name="connsiteY38" fmla="*/ 1945026 h 2751252"/>
                    <a:gd name="connsiteX39" fmla="*/ 1902051 w 2751252"/>
                    <a:gd name="connsiteY39" fmla="*/ 2646539 h 2751252"/>
                    <a:gd name="connsiteX40" fmla="*/ 1563041 w 2751252"/>
                    <a:gd name="connsiteY40" fmla="*/ 1993461 h 2751252"/>
                    <a:gd name="connsiteX41" fmla="*/ 1643997 w 2751252"/>
                    <a:gd name="connsiteY41" fmla="*/ 2724826 h 2751252"/>
                    <a:gd name="connsiteX42" fmla="*/ 1438911 w 2751252"/>
                    <a:gd name="connsiteY42" fmla="*/ 2018150 h 2751252"/>
                    <a:gd name="connsiteX43" fmla="*/ 1375626 w 2751252"/>
                    <a:gd name="connsiteY43" fmla="*/ 2751252 h 2751252"/>
                    <a:gd name="connsiteX44" fmla="*/ 1312341 w 2751252"/>
                    <a:gd name="connsiteY44" fmla="*/ 2018150 h 2751252"/>
                    <a:gd name="connsiteX45" fmla="*/ 1107255 w 2751252"/>
                    <a:gd name="connsiteY45" fmla="*/ 2724826 h 2751252"/>
                    <a:gd name="connsiteX46" fmla="*/ 1188211 w 2751252"/>
                    <a:gd name="connsiteY46" fmla="*/ 1993461 h 2751252"/>
                    <a:gd name="connsiteX47" fmla="*/ 849201 w 2751252"/>
                    <a:gd name="connsiteY47" fmla="*/ 2646539 h 2751252"/>
                    <a:gd name="connsiteX48" fmla="*/ 1071273 w 2751252"/>
                    <a:gd name="connsiteY48" fmla="*/ 1945026 h 2751252"/>
                    <a:gd name="connsiteX49" fmla="*/ 611369 w 2751252"/>
                    <a:gd name="connsiteY49" fmla="*/ 2519418 h 2751252"/>
                    <a:gd name="connsiteX50" fmla="*/ 966041 w 2751252"/>
                    <a:gd name="connsiteY50" fmla="*/ 1874709 h 2751252"/>
                    <a:gd name="connsiteX51" fmla="*/ 402912 w 2751252"/>
                    <a:gd name="connsiteY51" fmla="*/ 2348340 h 2751252"/>
                    <a:gd name="connsiteX52" fmla="*/ 876543 w 2751252"/>
                    <a:gd name="connsiteY52" fmla="*/ 1785211 h 2751252"/>
                    <a:gd name="connsiteX53" fmla="*/ 231834 w 2751252"/>
                    <a:gd name="connsiteY53" fmla="*/ 2139883 h 2751252"/>
                    <a:gd name="connsiteX54" fmla="*/ 806226 w 2751252"/>
                    <a:gd name="connsiteY54" fmla="*/ 1679979 h 2751252"/>
                    <a:gd name="connsiteX55" fmla="*/ 104713 w 2751252"/>
                    <a:gd name="connsiteY55" fmla="*/ 1902051 h 2751252"/>
                    <a:gd name="connsiteX56" fmla="*/ 757791 w 2751252"/>
                    <a:gd name="connsiteY56" fmla="*/ 1563041 h 2751252"/>
                    <a:gd name="connsiteX57" fmla="*/ 26426 w 2751252"/>
                    <a:gd name="connsiteY57" fmla="*/ 1643997 h 2751252"/>
                    <a:gd name="connsiteX58" fmla="*/ 733102 w 2751252"/>
                    <a:gd name="connsiteY58" fmla="*/ 1438911 h 2751252"/>
                    <a:gd name="connsiteX59" fmla="*/ 0 w 2751252"/>
                    <a:gd name="connsiteY59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1785211 w 2751252"/>
                    <a:gd name="connsiteY35" fmla="*/ 1874709 h 2751252"/>
                    <a:gd name="connsiteX36" fmla="*/ 2139883 w 2751252"/>
                    <a:gd name="connsiteY36" fmla="*/ 2519418 h 2751252"/>
                    <a:gd name="connsiteX37" fmla="*/ 1679979 w 2751252"/>
                    <a:gd name="connsiteY37" fmla="*/ 1945026 h 2751252"/>
                    <a:gd name="connsiteX38" fmla="*/ 1902051 w 2751252"/>
                    <a:gd name="connsiteY38" fmla="*/ 2646539 h 2751252"/>
                    <a:gd name="connsiteX39" fmla="*/ 1563041 w 2751252"/>
                    <a:gd name="connsiteY39" fmla="*/ 1993461 h 2751252"/>
                    <a:gd name="connsiteX40" fmla="*/ 1643997 w 2751252"/>
                    <a:gd name="connsiteY40" fmla="*/ 2724826 h 2751252"/>
                    <a:gd name="connsiteX41" fmla="*/ 1438911 w 2751252"/>
                    <a:gd name="connsiteY41" fmla="*/ 2018150 h 2751252"/>
                    <a:gd name="connsiteX42" fmla="*/ 1375626 w 2751252"/>
                    <a:gd name="connsiteY42" fmla="*/ 2751252 h 2751252"/>
                    <a:gd name="connsiteX43" fmla="*/ 1312341 w 2751252"/>
                    <a:gd name="connsiteY43" fmla="*/ 2018150 h 2751252"/>
                    <a:gd name="connsiteX44" fmla="*/ 1107255 w 2751252"/>
                    <a:gd name="connsiteY44" fmla="*/ 2724826 h 2751252"/>
                    <a:gd name="connsiteX45" fmla="*/ 1188211 w 2751252"/>
                    <a:gd name="connsiteY45" fmla="*/ 1993461 h 2751252"/>
                    <a:gd name="connsiteX46" fmla="*/ 849201 w 2751252"/>
                    <a:gd name="connsiteY46" fmla="*/ 2646539 h 2751252"/>
                    <a:gd name="connsiteX47" fmla="*/ 1071273 w 2751252"/>
                    <a:gd name="connsiteY47" fmla="*/ 1945026 h 2751252"/>
                    <a:gd name="connsiteX48" fmla="*/ 611369 w 2751252"/>
                    <a:gd name="connsiteY48" fmla="*/ 2519418 h 2751252"/>
                    <a:gd name="connsiteX49" fmla="*/ 966041 w 2751252"/>
                    <a:gd name="connsiteY49" fmla="*/ 1874709 h 2751252"/>
                    <a:gd name="connsiteX50" fmla="*/ 402912 w 2751252"/>
                    <a:gd name="connsiteY50" fmla="*/ 2348340 h 2751252"/>
                    <a:gd name="connsiteX51" fmla="*/ 876543 w 2751252"/>
                    <a:gd name="connsiteY51" fmla="*/ 1785211 h 2751252"/>
                    <a:gd name="connsiteX52" fmla="*/ 231834 w 2751252"/>
                    <a:gd name="connsiteY52" fmla="*/ 2139883 h 2751252"/>
                    <a:gd name="connsiteX53" fmla="*/ 806226 w 2751252"/>
                    <a:gd name="connsiteY53" fmla="*/ 1679979 h 2751252"/>
                    <a:gd name="connsiteX54" fmla="*/ 104713 w 2751252"/>
                    <a:gd name="connsiteY54" fmla="*/ 1902051 h 2751252"/>
                    <a:gd name="connsiteX55" fmla="*/ 757791 w 2751252"/>
                    <a:gd name="connsiteY55" fmla="*/ 1563041 h 2751252"/>
                    <a:gd name="connsiteX56" fmla="*/ 26426 w 2751252"/>
                    <a:gd name="connsiteY56" fmla="*/ 1643997 h 2751252"/>
                    <a:gd name="connsiteX57" fmla="*/ 733102 w 2751252"/>
                    <a:gd name="connsiteY57" fmla="*/ 1438911 h 2751252"/>
                    <a:gd name="connsiteX58" fmla="*/ 0 w 2751252"/>
                    <a:gd name="connsiteY58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563041 w 2751252"/>
                    <a:gd name="connsiteY38" fmla="*/ 1993461 h 2751252"/>
                    <a:gd name="connsiteX39" fmla="*/ 1643997 w 2751252"/>
                    <a:gd name="connsiteY39" fmla="*/ 2724826 h 2751252"/>
                    <a:gd name="connsiteX40" fmla="*/ 1438911 w 2751252"/>
                    <a:gd name="connsiteY40" fmla="*/ 2018150 h 2751252"/>
                    <a:gd name="connsiteX41" fmla="*/ 1375626 w 2751252"/>
                    <a:gd name="connsiteY41" fmla="*/ 2751252 h 2751252"/>
                    <a:gd name="connsiteX42" fmla="*/ 1312341 w 2751252"/>
                    <a:gd name="connsiteY42" fmla="*/ 2018150 h 2751252"/>
                    <a:gd name="connsiteX43" fmla="*/ 1107255 w 2751252"/>
                    <a:gd name="connsiteY43" fmla="*/ 2724826 h 2751252"/>
                    <a:gd name="connsiteX44" fmla="*/ 1188211 w 2751252"/>
                    <a:gd name="connsiteY44" fmla="*/ 1993461 h 2751252"/>
                    <a:gd name="connsiteX45" fmla="*/ 849201 w 2751252"/>
                    <a:gd name="connsiteY45" fmla="*/ 2646539 h 2751252"/>
                    <a:gd name="connsiteX46" fmla="*/ 1071273 w 2751252"/>
                    <a:gd name="connsiteY46" fmla="*/ 1945026 h 2751252"/>
                    <a:gd name="connsiteX47" fmla="*/ 611369 w 2751252"/>
                    <a:gd name="connsiteY47" fmla="*/ 2519418 h 2751252"/>
                    <a:gd name="connsiteX48" fmla="*/ 966041 w 2751252"/>
                    <a:gd name="connsiteY48" fmla="*/ 1874709 h 2751252"/>
                    <a:gd name="connsiteX49" fmla="*/ 402912 w 2751252"/>
                    <a:gd name="connsiteY49" fmla="*/ 2348340 h 2751252"/>
                    <a:gd name="connsiteX50" fmla="*/ 876543 w 2751252"/>
                    <a:gd name="connsiteY50" fmla="*/ 1785211 h 2751252"/>
                    <a:gd name="connsiteX51" fmla="*/ 231834 w 2751252"/>
                    <a:gd name="connsiteY51" fmla="*/ 2139883 h 2751252"/>
                    <a:gd name="connsiteX52" fmla="*/ 806226 w 2751252"/>
                    <a:gd name="connsiteY52" fmla="*/ 1679979 h 2751252"/>
                    <a:gd name="connsiteX53" fmla="*/ 104713 w 2751252"/>
                    <a:gd name="connsiteY53" fmla="*/ 1902051 h 2751252"/>
                    <a:gd name="connsiteX54" fmla="*/ 757791 w 2751252"/>
                    <a:gd name="connsiteY54" fmla="*/ 1563041 h 2751252"/>
                    <a:gd name="connsiteX55" fmla="*/ 26426 w 2751252"/>
                    <a:gd name="connsiteY55" fmla="*/ 1643997 h 2751252"/>
                    <a:gd name="connsiteX56" fmla="*/ 733102 w 2751252"/>
                    <a:gd name="connsiteY56" fmla="*/ 1438911 h 2751252"/>
                    <a:gd name="connsiteX57" fmla="*/ 0 w 2751252"/>
                    <a:gd name="connsiteY57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312341 w 2751252"/>
                    <a:gd name="connsiteY41" fmla="*/ 2018150 h 2751252"/>
                    <a:gd name="connsiteX42" fmla="*/ 1107255 w 2751252"/>
                    <a:gd name="connsiteY42" fmla="*/ 2724826 h 2751252"/>
                    <a:gd name="connsiteX43" fmla="*/ 1188211 w 2751252"/>
                    <a:gd name="connsiteY43" fmla="*/ 1993461 h 2751252"/>
                    <a:gd name="connsiteX44" fmla="*/ 849201 w 2751252"/>
                    <a:gd name="connsiteY44" fmla="*/ 2646539 h 2751252"/>
                    <a:gd name="connsiteX45" fmla="*/ 1071273 w 2751252"/>
                    <a:gd name="connsiteY45" fmla="*/ 1945026 h 2751252"/>
                    <a:gd name="connsiteX46" fmla="*/ 611369 w 2751252"/>
                    <a:gd name="connsiteY46" fmla="*/ 2519418 h 2751252"/>
                    <a:gd name="connsiteX47" fmla="*/ 966041 w 2751252"/>
                    <a:gd name="connsiteY47" fmla="*/ 1874709 h 2751252"/>
                    <a:gd name="connsiteX48" fmla="*/ 402912 w 2751252"/>
                    <a:gd name="connsiteY48" fmla="*/ 2348340 h 2751252"/>
                    <a:gd name="connsiteX49" fmla="*/ 876543 w 2751252"/>
                    <a:gd name="connsiteY49" fmla="*/ 1785211 h 2751252"/>
                    <a:gd name="connsiteX50" fmla="*/ 231834 w 2751252"/>
                    <a:gd name="connsiteY50" fmla="*/ 2139883 h 2751252"/>
                    <a:gd name="connsiteX51" fmla="*/ 806226 w 2751252"/>
                    <a:gd name="connsiteY51" fmla="*/ 1679979 h 2751252"/>
                    <a:gd name="connsiteX52" fmla="*/ 104713 w 2751252"/>
                    <a:gd name="connsiteY52" fmla="*/ 1902051 h 2751252"/>
                    <a:gd name="connsiteX53" fmla="*/ 757791 w 2751252"/>
                    <a:gd name="connsiteY53" fmla="*/ 1563041 h 2751252"/>
                    <a:gd name="connsiteX54" fmla="*/ 26426 w 2751252"/>
                    <a:gd name="connsiteY54" fmla="*/ 1643997 h 2751252"/>
                    <a:gd name="connsiteX55" fmla="*/ 733102 w 2751252"/>
                    <a:gd name="connsiteY55" fmla="*/ 1438911 h 2751252"/>
                    <a:gd name="connsiteX56" fmla="*/ 0 w 2751252"/>
                    <a:gd name="connsiteY56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1071273 w 2751252"/>
                    <a:gd name="connsiteY44" fmla="*/ 1945026 h 2751252"/>
                    <a:gd name="connsiteX45" fmla="*/ 611369 w 2751252"/>
                    <a:gd name="connsiteY45" fmla="*/ 2519418 h 2751252"/>
                    <a:gd name="connsiteX46" fmla="*/ 966041 w 2751252"/>
                    <a:gd name="connsiteY46" fmla="*/ 1874709 h 2751252"/>
                    <a:gd name="connsiteX47" fmla="*/ 402912 w 2751252"/>
                    <a:gd name="connsiteY47" fmla="*/ 2348340 h 2751252"/>
                    <a:gd name="connsiteX48" fmla="*/ 876543 w 2751252"/>
                    <a:gd name="connsiteY48" fmla="*/ 1785211 h 2751252"/>
                    <a:gd name="connsiteX49" fmla="*/ 231834 w 2751252"/>
                    <a:gd name="connsiteY49" fmla="*/ 2139883 h 2751252"/>
                    <a:gd name="connsiteX50" fmla="*/ 806226 w 2751252"/>
                    <a:gd name="connsiteY50" fmla="*/ 1679979 h 2751252"/>
                    <a:gd name="connsiteX51" fmla="*/ 104713 w 2751252"/>
                    <a:gd name="connsiteY51" fmla="*/ 1902051 h 2751252"/>
                    <a:gd name="connsiteX52" fmla="*/ 757791 w 2751252"/>
                    <a:gd name="connsiteY52" fmla="*/ 1563041 h 2751252"/>
                    <a:gd name="connsiteX53" fmla="*/ 26426 w 2751252"/>
                    <a:gd name="connsiteY53" fmla="*/ 1643997 h 2751252"/>
                    <a:gd name="connsiteX54" fmla="*/ 733102 w 2751252"/>
                    <a:gd name="connsiteY54" fmla="*/ 1438911 h 2751252"/>
                    <a:gd name="connsiteX55" fmla="*/ 0 w 2751252"/>
                    <a:gd name="connsiteY55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876543 w 2751252"/>
                    <a:gd name="connsiteY47" fmla="*/ 1785211 h 2751252"/>
                    <a:gd name="connsiteX48" fmla="*/ 231834 w 2751252"/>
                    <a:gd name="connsiteY48" fmla="*/ 2139883 h 2751252"/>
                    <a:gd name="connsiteX49" fmla="*/ 806226 w 2751252"/>
                    <a:gd name="connsiteY49" fmla="*/ 1679979 h 2751252"/>
                    <a:gd name="connsiteX50" fmla="*/ 104713 w 2751252"/>
                    <a:gd name="connsiteY50" fmla="*/ 1902051 h 2751252"/>
                    <a:gd name="connsiteX51" fmla="*/ 757791 w 2751252"/>
                    <a:gd name="connsiteY51" fmla="*/ 1563041 h 2751252"/>
                    <a:gd name="connsiteX52" fmla="*/ 26426 w 2751252"/>
                    <a:gd name="connsiteY52" fmla="*/ 1643997 h 2751252"/>
                    <a:gd name="connsiteX53" fmla="*/ 733102 w 2751252"/>
                    <a:gd name="connsiteY53" fmla="*/ 1438911 h 2751252"/>
                    <a:gd name="connsiteX54" fmla="*/ 0 w 2751252"/>
                    <a:gd name="connsiteY54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757791 w 2751252"/>
                    <a:gd name="connsiteY50" fmla="*/ 1563041 h 2751252"/>
                    <a:gd name="connsiteX51" fmla="*/ 26426 w 2751252"/>
                    <a:gd name="connsiteY51" fmla="*/ 1643997 h 2751252"/>
                    <a:gd name="connsiteX52" fmla="*/ 733102 w 2751252"/>
                    <a:gd name="connsiteY52" fmla="*/ 1438911 h 2751252"/>
                    <a:gd name="connsiteX53" fmla="*/ 0 w 2751252"/>
                    <a:gd name="connsiteY53" fmla="*/ 1375626 h 2751252"/>
                    <a:gd name="connsiteX0" fmla="*/ 0 w 2751252"/>
                    <a:gd name="connsiteY0" fmla="*/ 1375626 h 2751252"/>
                    <a:gd name="connsiteX1" fmla="*/ 733102 w 2751252"/>
                    <a:gd name="connsiteY1" fmla="*/ 1312341 h 2751252"/>
                    <a:gd name="connsiteX2" fmla="*/ 26426 w 2751252"/>
                    <a:gd name="connsiteY2" fmla="*/ 1107255 h 2751252"/>
                    <a:gd name="connsiteX3" fmla="*/ 757791 w 2751252"/>
                    <a:gd name="connsiteY3" fmla="*/ 1188211 h 2751252"/>
                    <a:gd name="connsiteX4" fmla="*/ 104713 w 2751252"/>
                    <a:gd name="connsiteY4" fmla="*/ 849201 h 2751252"/>
                    <a:gd name="connsiteX5" fmla="*/ 806226 w 2751252"/>
                    <a:gd name="connsiteY5" fmla="*/ 1071273 h 2751252"/>
                    <a:gd name="connsiteX6" fmla="*/ 231834 w 2751252"/>
                    <a:gd name="connsiteY6" fmla="*/ 611369 h 2751252"/>
                    <a:gd name="connsiteX7" fmla="*/ 876543 w 2751252"/>
                    <a:gd name="connsiteY7" fmla="*/ 966041 h 2751252"/>
                    <a:gd name="connsiteX8" fmla="*/ 402912 w 2751252"/>
                    <a:gd name="connsiteY8" fmla="*/ 402912 h 2751252"/>
                    <a:gd name="connsiteX9" fmla="*/ 966041 w 2751252"/>
                    <a:gd name="connsiteY9" fmla="*/ 876543 h 2751252"/>
                    <a:gd name="connsiteX10" fmla="*/ 611369 w 2751252"/>
                    <a:gd name="connsiteY10" fmla="*/ 231834 h 2751252"/>
                    <a:gd name="connsiteX11" fmla="*/ 1071273 w 2751252"/>
                    <a:gd name="connsiteY11" fmla="*/ 806226 h 2751252"/>
                    <a:gd name="connsiteX12" fmla="*/ 849201 w 2751252"/>
                    <a:gd name="connsiteY12" fmla="*/ 104713 h 2751252"/>
                    <a:gd name="connsiteX13" fmla="*/ 1188211 w 2751252"/>
                    <a:gd name="connsiteY13" fmla="*/ 757791 h 2751252"/>
                    <a:gd name="connsiteX14" fmla="*/ 1107255 w 2751252"/>
                    <a:gd name="connsiteY14" fmla="*/ 26426 h 2751252"/>
                    <a:gd name="connsiteX15" fmla="*/ 1312341 w 2751252"/>
                    <a:gd name="connsiteY15" fmla="*/ 733102 h 2751252"/>
                    <a:gd name="connsiteX16" fmla="*/ 1375626 w 2751252"/>
                    <a:gd name="connsiteY16" fmla="*/ 0 h 2751252"/>
                    <a:gd name="connsiteX17" fmla="*/ 1643997 w 2751252"/>
                    <a:gd name="connsiteY17" fmla="*/ 26426 h 2751252"/>
                    <a:gd name="connsiteX18" fmla="*/ 1563041 w 2751252"/>
                    <a:gd name="connsiteY18" fmla="*/ 757791 h 2751252"/>
                    <a:gd name="connsiteX19" fmla="*/ 1902051 w 2751252"/>
                    <a:gd name="connsiteY19" fmla="*/ 104713 h 2751252"/>
                    <a:gd name="connsiteX20" fmla="*/ 2139883 w 2751252"/>
                    <a:gd name="connsiteY20" fmla="*/ 231834 h 2751252"/>
                    <a:gd name="connsiteX21" fmla="*/ 1785211 w 2751252"/>
                    <a:gd name="connsiteY21" fmla="*/ 876543 h 2751252"/>
                    <a:gd name="connsiteX22" fmla="*/ 2348340 w 2751252"/>
                    <a:gd name="connsiteY22" fmla="*/ 402912 h 2751252"/>
                    <a:gd name="connsiteX23" fmla="*/ 2519418 w 2751252"/>
                    <a:gd name="connsiteY23" fmla="*/ 611369 h 2751252"/>
                    <a:gd name="connsiteX24" fmla="*/ 1945026 w 2751252"/>
                    <a:gd name="connsiteY24" fmla="*/ 1071273 h 2751252"/>
                    <a:gd name="connsiteX25" fmla="*/ 2646539 w 2751252"/>
                    <a:gd name="connsiteY25" fmla="*/ 849201 h 2751252"/>
                    <a:gd name="connsiteX26" fmla="*/ 2724826 w 2751252"/>
                    <a:gd name="connsiteY26" fmla="*/ 1107255 h 2751252"/>
                    <a:gd name="connsiteX27" fmla="*/ 2018150 w 2751252"/>
                    <a:gd name="connsiteY27" fmla="*/ 1312341 h 2751252"/>
                    <a:gd name="connsiteX28" fmla="*/ 2751252 w 2751252"/>
                    <a:gd name="connsiteY28" fmla="*/ 1375626 h 2751252"/>
                    <a:gd name="connsiteX29" fmla="*/ 2724826 w 2751252"/>
                    <a:gd name="connsiteY29" fmla="*/ 1643997 h 2751252"/>
                    <a:gd name="connsiteX30" fmla="*/ 1993461 w 2751252"/>
                    <a:gd name="connsiteY30" fmla="*/ 1563041 h 2751252"/>
                    <a:gd name="connsiteX31" fmla="*/ 2646539 w 2751252"/>
                    <a:gd name="connsiteY31" fmla="*/ 1902051 h 2751252"/>
                    <a:gd name="connsiteX32" fmla="*/ 2519418 w 2751252"/>
                    <a:gd name="connsiteY32" fmla="*/ 2139883 h 2751252"/>
                    <a:gd name="connsiteX33" fmla="*/ 1874709 w 2751252"/>
                    <a:gd name="connsiteY33" fmla="*/ 1785211 h 2751252"/>
                    <a:gd name="connsiteX34" fmla="*/ 2348340 w 2751252"/>
                    <a:gd name="connsiteY34" fmla="*/ 2348340 h 2751252"/>
                    <a:gd name="connsiteX35" fmla="*/ 2139883 w 2751252"/>
                    <a:gd name="connsiteY35" fmla="*/ 2519418 h 2751252"/>
                    <a:gd name="connsiteX36" fmla="*/ 1679979 w 2751252"/>
                    <a:gd name="connsiteY36" fmla="*/ 1945026 h 2751252"/>
                    <a:gd name="connsiteX37" fmla="*/ 1902051 w 2751252"/>
                    <a:gd name="connsiteY37" fmla="*/ 2646539 h 2751252"/>
                    <a:gd name="connsiteX38" fmla="*/ 1643997 w 2751252"/>
                    <a:gd name="connsiteY38" fmla="*/ 2724826 h 2751252"/>
                    <a:gd name="connsiteX39" fmla="*/ 1438911 w 2751252"/>
                    <a:gd name="connsiteY39" fmla="*/ 2018150 h 2751252"/>
                    <a:gd name="connsiteX40" fmla="*/ 1375626 w 2751252"/>
                    <a:gd name="connsiteY40" fmla="*/ 2751252 h 2751252"/>
                    <a:gd name="connsiteX41" fmla="*/ 1107255 w 2751252"/>
                    <a:gd name="connsiteY41" fmla="*/ 2724826 h 2751252"/>
                    <a:gd name="connsiteX42" fmla="*/ 1188211 w 2751252"/>
                    <a:gd name="connsiteY42" fmla="*/ 1993461 h 2751252"/>
                    <a:gd name="connsiteX43" fmla="*/ 849201 w 2751252"/>
                    <a:gd name="connsiteY43" fmla="*/ 2646539 h 2751252"/>
                    <a:gd name="connsiteX44" fmla="*/ 611369 w 2751252"/>
                    <a:gd name="connsiteY44" fmla="*/ 2519418 h 2751252"/>
                    <a:gd name="connsiteX45" fmla="*/ 966041 w 2751252"/>
                    <a:gd name="connsiteY45" fmla="*/ 1874709 h 2751252"/>
                    <a:gd name="connsiteX46" fmla="*/ 402912 w 2751252"/>
                    <a:gd name="connsiteY46" fmla="*/ 2348340 h 2751252"/>
                    <a:gd name="connsiteX47" fmla="*/ 231834 w 2751252"/>
                    <a:gd name="connsiteY47" fmla="*/ 2139883 h 2751252"/>
                    <a:gd name="connsiteX48" fmla="*/ 806226 w 2751252"/>
                    <a:gd name="connsiteY48" fmla="*/ 1679979 h 2751252"/>
                    <a:gd name="connsiteX49" fmla="*/ 104713 w 2751252"/>
                    <a:gd name="connsiteY49" fmla="*/ 1902051 h 2751252"/>
                    <a:gd name="connsiteX50" fmla="*/ 26426 w 2751252"/>
                    <a:gd name="connsiteY50" fmla="*/ 1643997 h 2751252"/>
                    <a:gd name="connsiteX51" fmla="*/ 733102 w 2751252"/>
                    <a:gd name="connsiteY51" fmla="*/ 1438911 h 2751252"/>
                    <a:gd name="connsiteX52" fmla="*/ 0 w 2751252"/>
                    <a:gd name="connsiteY52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806226 w 2751252"/>
                    <a:gd name="connsiteY4" fmla="*/ 1071273 h 2751252"/>
                    <a:gd name="connsiteX5" fmla="*/ 231834 w 2751252"/>
                    <a:gd name="connsiteY5" fmla="*/ 611369 h 2751252"/>
                    <a:gd name="connsiteX6" fmla="*/ 876543 w 2751252"/>
                    <a:gd name="connsiteY6" fmla="*/ 966041 h 2751252"/>
                    <a:gd name="connsiteX7" fmla="*/ 402912 w 2751252"/>
                    <a:gd name="connsiteY7" fmla="*/ 402912 h 2751252"/>
                    <a:gd name="connsiteX8" fmla="*/ 966041 w 2751252"/>
                    <a:gd name="connsiteY8" fmla="*/ 876543 h 2751252"/>
                    <a:gd name="connsiteX9" fmla="*/ 611369 w 2751252"/>
                    <a:gd name="connsiteY9" fmla="*/ 231834 h 2751252"/>
                    <a:gd name="connsiteX10" fmla="*/ 1071273 w 2751252"/>
                    <a:gd name="connsiteY10" fmla="*/ 806226 h 2751252"/>
                    <a:gd name="connsiteX11" fmla="*/ 849201 w 2751252"/>
                    <a:gd name="connsiteY11" fmla="*/ 104713 h 2751252"/>
                    <a:gd name="connsiteX12" fmla="*/ 1188211 w 2751252"/>
                    <a:gd name="connsiteY12" fmla="*/ 757791 h 2751252"/>
                    <a:gd name="connsiteX13" fmla="*/ 1107255 w 2751252"/>
                    <a:gd name="connsiteY13" fmla="*/ 26426 h 2751252"/>
                    <a:gd name="connsiteX14" fmla="*/ 1312341 w 2751252"/>
                    <a:gd name="connsiteY14" fmla="*/ 733102 h 2751252"/>
                    <a:gd name="connsiteX15" fmla="*/ 1375626 w 2751252"/>
                    <a:gd name="connsiteY15" fmla="*/ 0 h 2751252"/>
                    <a:gd name="connsiteX16" fmla="*/ 1643997 w 2751252"/>
                    <a:gd name="connsiteY16" fmla="*/ 26426 h 2751252"/>
                    <a:gd name="connsiteX17" fmla="*/ 1563041 w 2751252"/>
                    <a:gd name="connsiteY17" fmla="*/ 757791 h 2751252"/>
                    <a:gd name="connsiteX18" fmla="*/ 1902051 w 2751252"/>
                    <a:gd name="connsiteY18" fmla="*/ 104713 h 2751252"/>
                    <a:gd name="connsiteX19" fmla="*/ 2139883 w 2751252"/>
                    <a:gd name="connsiteY19" fmla="*/ 231834 h 2751252"/>
                    <a:gd name="connsiteX20" fmla="*/ 1785211 w 2751252"/>
                    <a:gd name="connsiteY20" fmla="*/ 876543 h 2751252"/>
                    <a:gd name="connsiteX21" fmla="*/ 2348340 w 2751252"/>
                    <a:gd name="connsiteY21" fmla="*/ 402912 h 2751252"/>
                    <a:gd name="connsiteX22" fmla="*/ 2519418 w 2751252"/>
                    <a:gd name="connsiteY22" fmla="*/ 611369 h 2751252"/>
                    <a:gd name="connsiteX23" fmla="*/ 1945026 w 2751252"/>
                    <a:gd name="connsiteY23" fmla="*/ 1071273 h 2751252"/>
                    <a:gd name="connsiteX24" fmla="*/ 2646539 w 2751252"/>
                    <a:gd name="connsiteY24" fmla="*/ 849201 h 2751252"/>
                    <a:gd name="connsiteX25" fmla="*/ 2724826 w 2751252"/>
                    <a:gd name="connsiteY25" fmla="*/ 1107255 h 2751252"/>
                    <a:gd name="connsiteX26" fmla="*/ 2018150 w 2751252"/>
                    <a:gd name="connsiteY26" fmla="*/ 1312341 h 2751252"/>
                    <a:gd name="connsiteX27" fmla="*/ 2751252 w 2751252"/>
                    <a:gd name="connsiteY27" fmla="*/ 1375626 h 2751252"/>
                    <a:gd name="connsiteX28" fmla="*/ 2724826 w 2751252"/>
                    <a:gd name="connsiteY28" fmla="*/ 1643997 h 2751252"/>
                    <a:gd name="connsiteX29" fmla="*/ 1993461 w 2751252"/>
                    <a:gd name="connsiteY29" fmla="*/ 1563041 h 2751252"/>
                    <a:gd name="connsiteX30" fmla="*/ 2646539 w 2751252"/>
                    <a:gd name="connsiteY30" fmla="*/ 1902051 h 2751252"/>
                    <a:gd name="connsiteX31" fmla="*/ 2519418 w 2751252"/>
                    <a:gd name="connsiteY31" fmla="*/ 2139883 h 2751252"/>
                    <a:gd name="connsiteX32" fmla="*/ 1874709 w 2751252"/>
                    <a:gd name="connsiteY32" fmla="*/ 1785211 h 2751252"/>
                    <a:gd name="connsiteX33" fmla="*/ 2348340 w 2751252"/>
                    <a:gd name="connsiteY33" fmla="*/ 2348340 h 2751252"/>
                    <a:gd name="connsiteX34" fmla="*/ 2139883 w 2751252"/>
                    <a:gd name="connsiteY34" fmla="*/ 2519418 h 2751252"/>
                    <a:gd name="connsiteX35" fmla="*/ 1679979 w 2751252"/>
                    <a:gd name="connsiteY35" fmla="*/ 1945026 h 2751252"/>
                    <a:gd name="connsiteX36" fmla="*/ 1902051 w 2751252"/>
                    <a:gd name="connsiteY36" fmla="*/ 2646539 h 2751252"/>
                    <a:gd name="connsiteX37" fmla="*/ 1643997 w 2751252"/>
                    <a:gd name="connsiteY37" fmla="*/ 2724826 h 2751252"/>
                    <a:gd name="connsiteX38" fmla="*/ 1438911 w 2751252"/>
                    <a:gd name="connsiteY38" fmla="*/ 2018150 h 2751252"/>
                    <a:gd name="connsiteX39" fmla="*/ 1375626 w 2751252"/>
                    <a:gd name="connsiteY39" fmla="*/ 2751252 h 2751252"/>
                    <a:gd name="connsiteX40" fmla="*/ 1107255 w 2751252"/>
                    <a:gd name="connsiteY40" fmla="*/ 2724826 h 2751252"/>
                    <a:gd name="connsiteX41" fmla="*/ 1188211 w 2751252"/>
                    <a:gd name="connsiteY41" fmla="*/ 1993461 h 2751252"/>
                    <a:gd name="connsiteX42" fmla="*/ 849201 w 2751252"/>
                    <a:gd name="connsiteY42" fmla="*/ 2646539 h 2751252"/>
                    <a:gd name="connsiteX43" fmla="*/ 611369 w 2751252"/>
                    <a:gd name="connsiteY43" fmla="*/ 2519418 h 2751252"/>
                    <a:gd name="connsiteX44" fmla="*/ 966041 w 2751252"/>
                    <a:gd name="connsiteY44" fmla="*/ 1874709 h 2751252"/>
                    <a:gd name="connsiteX45" fmla="*/ 402912 w 2751252"/>
                    <a:gd name="connsiteY45" fmla="*/ 2348340 h 2751252"/>
                    <a:gd name="connsiteX46" fmla="*/ 231834 w 2751252"/>
                    <a:gd name="connsiteY46" fmla="*/ 2139883 h 2751252"/>
                    <a:gd name="connsiteX47" fmla="*/ 806226 w 2751252"/>
                    <a:gd name="connsiteY47" fmla="*/ 1679979 h 2751252"/>
                    <a:gd name="connsiteX48" fmla="*/ 104713 w 2751252"/>
                    <a:gd name="connsiteY48" fmla="*/ 1902051 h 2751252"/>
                    <a:gd name="connsiteX49" fmla="*/ 26426 w 2751252"/>
                    <a:gd name="connsiteY49" fmla="*/ 1643997 h 2751252"/>
                    <a:gd name="connsiteX50" fmla="*/ 733102 w 2751252"/>
                    <a:gd name="connsiteY50" fmla="*/ 1438911 h 2751252"/>
                    <a:gd name="connsiteX51" fmla="*/ 0 w 2751252"/>
                    <a:gd name="connsiteY51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966041 w 2751252"/>
                    <a:gd name="connsiteY7" fmla="*/ 876543 h 2751252"/>
                    <a:gd name="connsiteX8" fmla="*/ 611369 w 2751252"/>
                    <a:gd name="connsiteY8" fmla="*/ 231834 h 2751252"/>
                    <a:gd name="connsiteX9" fmla="*/ 1071273 w 2751252"/>
                    <a:gd name="connsiteY9" fmla="*/ 806226 h 2751252"/>
                    <a:gd name="connsiteX10" fmla="*/ 849201 w 2751252"/>
                    <a:gd name="connsiteY10" fmla="*/ 104713 h 2751252"/>
                    <a:gd name="connsiteX11" fmla="*/ 1188211 w 2751252"/>
                    <a:gd name="connsiteY11" fmla="*/ 757791 h 2751252"/>
                    <a:gd name="connsiteX12" fmla="*/ 1107255 w 2751252"/>
                    <a:gd name="connsiteY12" fmla="*/ 26426 h 2751252"/>
                    <a:gd name="connsiteX13" fmla="*/ 1312341 w 2751252"/>
                    <a:gd name="connsiteY13" fmla="*/ 733102 h 2751252"/>
                    <a:gd name="connsiteX14" fmla="*/ 1375626 w 2751252"/>
                    <a:gd name="connsiteY14" fmla="*/ 0 h 2751252"/>
                    <a:gd name="connsiteX15" fmla="*/ 1643997 w 2751252"/>
                    <a:gd name="connsiteY15" fmla="*/ 26426 h 2751252"/>
                    <a:gd name="connsiteX16" fmla="*/ 1563041 w 2751252"/>
                    <a:gd name="connsiteY16" fmla="*/ 757791 h 2751252"/>
                    <a:gd name="connsiteX17" fmla="*/ 1902051 w 2751252"/>
                    <a:gd name="connsiteY17" fmla="*/ 104713 h 2751252"/>
                    <a:gd name="connsiteX18" fmla="*/ 2139883 w 2751252"/>
                    <a:gd name="connsiteY18" fmla="*/ 231834 h 2751252"/>
                    <a:gd name="connsiteX19" fmla="*/ 1785211 w 2751252"/>
                    <a:gd name="connsiteY19" fmla="*/ 876543 h 2751252"/>
                    <a:gd name="connsiteX20" fmla="*/ 2348340 w 2751252"/>
                    <a:gd name="connsiteY20" fmla="*/ 402912 h 2751252"/>
                    <a:gd name="connsiteX21" fmla="*/ 2519418 w 2751252"/>
                    <a:gd name="connsiteY21" fmla="*/ 611369 h 2751252"/>
                    <a:gd name="connsiteX22" fmla="*/ 1945026 w 2751252"/>
                    <a:gd name="connsiteY22" fmla="*/ 1071273 h 2751252"/>
                    <a:gd name="connsiteX23" fmla="*/ 2646539 w 2751252"/>
                    <a:gd name="connsiteY23" fmla="*/ 849201 h 2751252"/>
                    <a:gd name="connsiteX24" fmla="*/ 2724826 w 2751252"/>
                    <a:gd name="connsiteY24" fmla="*/ 1107255 h 2751252"/>
                    <a:gd name="connsiteX25" fmla="*/ 2018150 w 2751252"/>
                    <a:gd name="connsiteY25" fmla="*/ 1312341 h 2751252"/>
                    <a:gd name="connsiteX26" fmla="*/ 2751252 w 2751252"/>
                    <a:gd name="connsiteY26" fmla="*/ 1375626 h 2751252"/>
                    <a:gd name="connsiteX27" fmla="*/ 2724826 w 2751252"/>
                    <a:gd name="connsiteY27" fmla="*/ 1643997 h 2751252"/>
                    <a:gd name="connsiteX28" fmla="*/ 1993461 w 2751252"/>
                    <a:gd name="connsiteY28" fmla="*/ 1563041 h 2751252"/>
                    <a:gd name="connsiteX29" fmla="*/ 2646539 w 2751252"/>
                    <a:gd name="connsiteY29" fmla="*/ 1902051 h 2751252"/>
                    <a:gd name="connsiteX30" fmla="*/ 2519418 w 2751252"/>
                    <a:gd name="connsiteY30" fmla="*/ 2139883 h 2751252"/>
                    <a:gd name="connsiteX31" fmla="*/ 1874709 w 2751252"/>
                    <a:gd name="connsiteY31" fmla="*/ 1785211 h 2751252"/>
                    <a:gd name="connsiteX32" fmla="*/ 2348340 w 2751252"/>
                    <a:gd name="connsiteY32" fmla="*/ 2348340 h 2751252"/>
                    <a:gd name="connsiteX33" fmla="*/ 2139883 w 2751252"/>
                    <a:gd name="connsiteY33" fmla="*/ 2519418 h 2751252"/>
                    <a:gd name="connsiteX34" fmla="*/ 1679979 w 2751252"/>
                    <a:gd name="connsiteY34" fmla="*/ 1945026 h 2751252"/>
                    <a:gd name="connsiteX35" fmla="*/ 1902051 w 2751252"/>
                    <a:gd name="connsiteY35" fmla="*/ 2646539 h 2751252"/>
                    <a:gd name="connsiteX36" fmla="*/ 1643997 w 2751252"/>
                    <a:gd name="connsiteY36" fmla="*/ 2724826 h 2751252"/>
                    <a:gd name="connsiteX37" fmla="*/ 1438911 w 2751252"/>
                    <a:gd name="connsiteY37" fmla="*/ 2018150 h 2751252"/>
                    <a:gd name="connsiteX38" fmla="*/ 1375626 w 2751252"/>
                    <a:gd name="connsiteY38" fmla="*/ 2751252 h 2751252"/>
                    <a:gd name="connsiteX39" fmla="*/ 1107255 w 2751252"/>
                    <a:gd name="connsiteY39" fmla="*/ 2724826 h 2751252"/>
                    <a:gd name="connsiteX40" fmla="*/ 1188211 w 2751252"/>
                    <a:gd name="connsiteY40" fmla="*/ 1993461 h 2751252"/>
                    <a:gd name="connsiteX41" fmla="*/ 849201 w 2751252"/>
                    <a:gd name="connsiteY41" fmla="*/ 2646539 h 2751252"/>
                    <a:gd name="connsiteX42" fmla="*/ 611369 w 2751252"/>
                    <a:gd name="connsiteY42" fmla="*/ 2519418 h 2751252"/>
                    <a:gd name="connsiteX43" fmla="*/ 966041 w 2751252"/>
                    <a:gd name="connsiteY43" fmla="*/ 1874709 h 2751252"/>
                    <a:gd name="connsiteX44" fmla="*/ 402912 w 2751252"/>
                    <a:gd name="connsiteY44" fmla="*/ 2348340 h 2751252"/>
                    <a:gd name="connsiteX45" fmla="*/ 231834 w 2751252"/>
                    <a:gd name="connsiteY45" fmla="*/ 2139883 h 2751252"/>
                    <a:gd name="connsiteX46" fmla="*/ 806226 w 2751252"/>
                    <a:gd name="connsiteY46" fmla="*/ 1679979 h 2751252"/>
                    <a:gd name="connsiteX47" fmla="*/ 104713 w 2751252"/>
                    <a:gd name="connsiteY47" fmla="*/ 1902051 h 2751252"/>
                    <a:gd name="connsiteX48" fmla="*/ 26426 w 2751252"/>
                    <a:gd name="connsiteY48" fmla="*/ 1643997 h 2751252"/>
                    <a:gd name="connsiteX49" fmla="*/ 733102 w 2751252"/>
                    <a:gd name="connsiteY49" fmla="*/ 1438911 h 2751252"/>
                    <a:gd name="connsiteX50" fmla="*/ 0 w 2751252"/>
                    <a:gd name="connsiteY50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88211 w 2751252"/>
                    <a:gd name="connsiteY10" fmla="*/ 757791 h 2751252"/>
                    <a:gd name="connsiteX11" fmla="*/ 1107255 w 2751252"/>
                    <a:gd name="connsiteY11" fmla="*/ 26426 h 2751252"/>
                    <a:gd name="connsiteX12" fmla="*/ 1312341 w 2751252"/>
                    <a:gd name="connsiteY12" fmla="*/ 733102 h 2751252"/>
                    <a:gd name="connsiteX13" fmla="*/ 1375626 w 2751252"/>
                    <a:gd name="connsiteY13" fmla="*/ 0 h 2751252"/>
                    <a:gd name="connsiteX14" fmla="*/ 1643997 w 2751252"/>
                    <a:gd name="connsiteY14" fmla="*/ 26426 h 2751252"/>
                    <a:gd name="connsiteX15" fmla="*/ 1563041 w 2751252"/>
                    <a:gd name="connsiteY15" fmla="*/ 757791 h 2751252"/>
                    <a:gd name="connsiteX16" fmla="*/ 1902051 w 2751252"/>
                    <a:gd name="connsiteY16" fmla="*/ 104713 h 2751252"/>
                    <a:gd name="connsiteX17" fmla="*/ 2139883 w 2751252"/>
                    <a:gd name="connsiteY17" fmla="*/ 231834 h 2751252"/>
                    <a:gd name="connsiteX18" fmla="*/ 1785211 w 2751252"/>
                    <a:gd name="connsiteY18" fmla="*/ 876543 h 2751252"/>
                    <a:gd name="connsiteX19" fmla="*/ 2348340 w 2751252"/>
                    <a:gd name="connsiteY19" fmla="*/ 402912 h 2751252"/>
                    <a:gd name="connsiteX20" fmla="*/ 2519418 w 2751252"/>
                    <a:gd name="connsiteY20" fmla="*/ 611369 h 2751252"/>
                    <a:gd name="connsiteX21" fmla="*/ 1945026 w 2751252"/>
                    <a:gd name="connsiteY21" fmla="*/ 1071273 h 2751252"/>
                    <a:gd name="connsiteX22" fmla="*/ 2646539 w 2751252"/>
                    <a:gd name="connsiteY22" fmla="*/ 849201 h 2751252"/>
                    <a:gd name="connsiteX23" fmla="*/ 2724826 w 2751252"/>
                    <a:gd name="connsiteY23" fmla="*/ 1107255 h 2751252"/>
                    <a:gd name="connsiteX24" fmla="*/ 2018150 w 2751252"/>
                    <a:gd name="connsiteY24" fmla="*/ 1312341 h 2751252"/>
                    <a:gd name="connsiteX25" fmla="*/ 2751252 w 2751252"/>
                    <a:gd name="connsiteY25" fmla="*/ 1375626 h 2751252"/>
                    <a:gd name="connsiteX26" fmla="*/ 2724826 w 2751252"/>
                    <a:gd name="connsiteY26" fmla="*/ 1643997 h 2751252"/>
                    <a:gd name="connsiteX27" fmla="*/ 1993461 w 2751252"/>
                    <a:gd name="connsiteY27" fmla="*/ 1563041 h 2751252"/>
                    <a:gd name="connsiteX28" fmla="*/ 2646539 w 2751252"/>
                    <a:gd name="connsiteY28" fmla="*/ 1902051 h 2751252"/>
                    <a:gd name="connsiteX29" fmla="*/ 2519418 w 2751252"/>
                    <a:gd name="connsiteY29" fmla="*/ 2139883 h 2751252"/>
                    <a:gd name="connsiteX30" fmla="*/ 1874709 w 2751252"/>
                    <a:gd name="connsiteY30" fmla="*/ 1785211 h 2751252"/>
                    <a:gd name="connsiteX31" fmla="*/ 2348340 w 2751252"/>
                    <a:gd name="connsiteY31" fmla="*/ 2348340 h 2751252"/>
                    <a:gd name="connsiteX32" fmla="*/ 2139883 w 2751252"/>
                    <a:gd name="connsiteY32" fmla="*/ 2519418 h 2751252"/>
                    <a:gd name="connsiteX33" fmla="*/ 1679979 w 2751252"/>
                    <a:gd name="connsiteY33" fmla="*/ 1945026 h 2751252"/>
                    <a:gd name="connsiteX34" fmla="*/ 1902051 w 2751252"/>
                    <a:gd name="connsiteY34" fmla="*/ 2646539 h 2751252"/>
                    <a:gd name="connsiteX35" fmla="*/ 1643997 w 2751252"/>
                    <a:gd name="connsiteY35" fmla="*/ 2724826 h 2751252"/>
                    <a:gd name="connsiteX36" fmla="*/ 1438911 w 2751252"/>
                    <a:gd name="connsiteY36" fmla="*/ 2018150 h 2751252"/>
                    <a:gd name="connsiteX37" fmla="*/ 1375626 w 2751252"/>
                    <a:gd name="connsiteY37" fmla="*/ 2751252 h 2751252"/>
                    <a:gd name="connsiteX38" fmla="*/ 1107255 w 2751252"/>
                    <a:gd name="connsiteY38" fmla="*/ 2724826 h 2751252"/>
                    <a:gd name="connsiteX39" fmla="*/ 1188211 w 2751252"/>
                    <a:gd name="connsiteY39" fmla="*/ 1993461 h 2751252"/>
                    <a:gd name="connsiteX40" fmla="*/ 849201 w 2751252"/>
                    <a:gd name="connsiteY40" fmla="*/ 2646539 h 2751252"/>
                    <a:gd name="connsiteX41" fmla="*/ 611369 w 2751252"/>
                    <a:gd name="connsiteY41" fmla="*/ 2519418 h 2751252"/>
                    <a:gd name="connsiteX42" fmla="*/ 966041 w 2751252"/>
                    <a:gd name="connsiteY42" fmla="*/ 1874709 h 2751252"/>
                    <a:gd name="connsiteX43" fmla="*/ 402912 w 2751252"/>
                    <a:gd name="connsiteY43" fmla="*/ 2348340 h 2751252"/>
                    <a:gd name="connsiteX44" fmla="*/ 231834 w 2751252"/>
                    <a:gd name="connsiteY44" fmla="*/ 2139883 h 2751252"/>
                    <a:gd name="connsiteX45" fmla="*/ 806226 w 2751252"/>
                    <a:gd name="connsiteY45" fmla="*/ 1679979 h 2751252"/>
                    <a:gd name="connsiteX46" fmla="*/ 104713 w 2751252"/>
                    <a:gd name="connsiteY46" fmla="*/ 1902051 h 2751252"/>
                    <a:gd name="connsiteX47" fmla="*/ 26426 w 2751252"/>
                    <a:gd name="connsiteY47" fmla="*/ 1643997 h 2751252"/>
                    <a:gd name="connsiteX48" fmla="*/ 733102 w 2751252"/>
                    <a:gd name="connsiteY48" fmla="*/ 1438911 h 2751252"/>
                    <a:gd name="connsiteX49" fmla="*/ 0 w 2751252"/>
                    <a:gd name="connsiteY49" fmla="*/ 1375626 h 2751252"/>
                    <a:gd name="connsiteX0" fmla="*/ 0 w 2751252"/>
                    <a:gd name="connsiteY0" fmla="*/ 1375626 h 2751252"/>
                    <a:gd name="connsiteX1" fmla="*/ 26426 w 2751252"/>
                    <a:gd name="connsiteY1" fmla="*/ 1107255 h 2751252"/>
                    <a:gd name="connsiteX2" fmla="*/ 757791 w 2751252"/>
                    <a:gd name="connsiteY2" fmla="*/ 1188211 h 2751252"/>
                    <a:gd name="connsiteX3" fmla="*/ 104713 w 2751252"/>
                    <a:gd name="connsiteY3" fmla="*/ 849201 h 2751252"/>
                    <a:gd name="connsiteX4" fmla="*/ 231834 w 2751252"/>
                    <a:gd name="connsiteY4" fmla="*/ 611369 h 2751252"/>
                    <a:gd name="connsiteX5" fmla="*/ 876543 w 2751252"/>
                    <a:gd name="connsiteY5" fmla="*/ 966041 h 2751252"/>
                    <a:gd name="connsiteX6" fmla="*/ 402912 w 2751252"/>
                    <a:gd name="connsiteY6" fmla="*/ 402912 h 2751252"/>
                    <a:gd name="connsiteX7" fmla="*/ 611369 w 2751252"/>
                    <a:gd name="connsiteY7" fmla="*/ 231834 h 2751252"/>
                    <a:gd name="connsiteX8" fmla="*/ 1071273 w 2751252"/>
                    <a:gd name="connsiteY8" fmla="*/ 806226 h 2751252"/>
                    <a:gd name="connsiteX9" fmla="*/ 849201 w 2751252"/>
                    <a:gd name="connsiteY9" fmla="*/ 104713 h 2751252"/>
                    <a:gd name="connsiteX10" fmla="*/ 1107255 w 2751252"/>
                    <a:gd name="connsiteY10" fmla="*/ 26426 h 2751252"/>
                    <a:gd name="connsiteX11" fmla="*/ 1312341 w 2751252"/>
                    <a:gd name="connsiteY11" fmla="*/ 733102 h 2751252"/>
                    <a:gd name="connsiteX12" fmla="*/ 1375626 w 2751252"/>
                    <a:gd name="connsiteY12" fmla="*/ 0 h 2751252"/>
                    <a:gd name="connsiteX13" fmla="*/ 1643997 w 2751252"/>
                    <a:gd name="connsiteY13" fmla="*/ 26426 h 2751252"/>
                    <a:gd name="connsiteX14" fmla="*/ 1563041 w 2751252"/>
                    <a:gd name="connsiteY14" fmla="*/ 757791 h 2751252"/>
                    <a:gd name="connsiteX15" fmla="*/ 1902051 w 2751252"/>
                    <a:gd name="connsiteY15" fmla="*/ 104713 h 2751252"/>
                    <a:gd name="connsiteX16" fmla="*/ 2139883 w 2751252"/>
                    <a:gd name="connsiteY16" fmla="*/ 231834 h 2751252"/>
                    <a:gd name="connsiteX17" fmla="*/ 1785211 w 2751252"/>
                    <a:gd name="connsiteY17" fmla="*/ 876543 h 2751252"/>
                    <a:gd name="connsiteX18" fmla="*/ 2348340 w 2751252"/>
                    <a:gd name="connsiteY18" fmla="*/ 402912 h 2751252"/>
                    <a:gd name="connsiteX19" fmla="*/ 2519418 w 2751252"/>
                    <a:gd name="connsiteY19" fmla="*/ 611369 h 2751252"/>
                    <a:gd name="connsiteX20" fmla="*/ 1945026 w 2751252"/>
                    <a:gd name="connsiteY20" fmla="*/ 1071273 h 2751252"/>
                    <a:gd name="connsiteX21" fmla="*/ 2646539 w 2751252"/>
                    <a:gd name="connsiteY21" fmla="*/ 849201 h 2751252"/>
                    <a:gd name="connsiteX22" fmla="*/ 2724826 w 2751252"/>
                    <a:gd name="connsiteY22" fmla="*/ 1107255 h 2751252"/>
                    <a:gd name="connsiteX23" fmla="*/ 2018150 w 2751252"/>
                    <a:gd name="connsiteY23" fmla="*/ 1312341 h 2751252"/>
                    <a:gd name="connsiteX24" fmla="*/ 2751252 w 2751252"/>
                    <a:gd name="connsiteY24" fmla="*/ 1375626 h 2751252"/>
                    <a:gd name="connsiteX25" fmla="*/ 2724826 w 2751252"/>
                    <a:gd name="connsiteY25" fmla="*/ 1643997 h 2751252"/>
                    <a:gd name="connsiteX26" fmla="*/ 1993461 w 2751252"/>
                    <a:gd name="connsiteY26" fmla="*/ 1563041 h 2751252"/>
                    <a:gd name="connsiteX27" fmla="*/ 2646539 w 2751252"/>
                    <a:gd name="connsiteY27" fmla="*/ 1902051 h 2751252"/>
                    <a:gd name="connsiteX28" fmla="*/ 2519418 w 2751252"/>
                    <a:gd name="connsiteY28" fmla="*/ 2139883 h 2751252"/>
                    <a:gd name="connsiteX29" fmla="*/ 1874709 w 2751252"/>
                    <a:gd name="connsiteY29" fmla="*/ 1785211 h 2751252"/>
                    <a:gd name="connsiteX30" fmla="*/ 2348340 w 2751252"/>
                    <a:gd name="connsiteY30" fmla="*/ 2348340 h 2751252"/>
                    <a:gd name="connsiteX31" fmla="*/ 2139883 w 2751252"/>
                    <a:gd name="connsiteY31" fmla="*/ 2519418 h 2751252"/>
                    <a:gd name="connsiteX32" fmla="*/ 1679979 w 2751252"/>
                    <a:gd name="connsiteY32" fmla="*/ 1945026 h 2751252"/>
                    <a:gd name="connsiteX33" fmla="*/ 1902051 w 2751252"/>
                    <a:gd name="connsiteY33" fmla="*/ 2646539 h 2751252"/>
                    <a:gd name="connsiteX34" fmla="*/ 1643997 w 2751252"/>
                    <a:gd name="connsiteY34" fmla="*/ 2724826 h 2751252"/>
                    <a:gd name="connsiteX35" fmla="*/ 1438911 w 2751252"/>
                    <a:gd name="connsiteY35" fmla="*/ 2018150 h 2751252"/>
                    <a:gd name="connsiteX36" fmla="*/ 1375626 w 2751252"/>
                    <a:gd name="connsiteY36" fmla="*/ 2751252 h 2751252"/>
                    <a:gd name="connsiteX37" fmla="*/ 1107255 w 2751252"/>
                    <a:gd name="connsiteY37" fmla="*/ 2724826 h 2751252"/>
                    <a:gd name="connsiteX38" fmla="*/ 1188211 w 2751252"/>
                    <a:gd name="connsiteY38" fmla="*/ 1993461 h 2751252"/>
                    <a:gd name="connsiteX39" fmla="*/ 849201 w 2751252"/>
                    <a:gd name="connsiteY39" fmla="*/ 2646539 h 2751252"/>
                    <a:gd name="connsiteX40" fmla="*/ 611369 w 2751252"/>
                    <a:gd name="connsiteY40" fmla="*/ 2519418 h 2751252"/>
                    <a:gd name="connsiteX41" fmla="*/ 966041 w 2751252"/>
                    <a:gd name="connsiteY41" fmla="*/ 1874709 h 2751252"/>
                    <a:gd name="connsiteX42" fmla="*/ 402912 w 2751252"/>
                    <a:gd name="connsiteY42" fmla="*/ 2348340 h 2751252"/>
                    <a:gd name="connsiteX43" fmla="*/ 231834 w 2751252"/>
                    <a:gd name="connsiteY43" fmla="*/ 2139883 h 2751252"/>
                    <a:gd name="connsiteX44" fmla="*/ 806226 w 2751252"/>
                    <a:gd name="connsiteY44" fmla="*/ 1679979 h 2751252"/>
                    <a:gd name="connsiteX45" fmla="*/ 104713 w 2751252"/>
                    <a:gd name="connsiteY45" fmla="*/ 1902051 h 2751252"/>
                    <a:gd name="connsiteX46" fmla="*/ 26426 w 2751252"/>
                    <a:gd name="connsiteY46" fmla="*/ 1643997 h 2751252"/>
                    <a:gd name="connsiteX47" fmla="*/ 733102 w 2751252"/>
                    <a:gd name="connsiteY47" fmla="*/ 1438911 h 2751252"/>
                    <a:gd name="connsiteX48" fmla="*/ 0 w 2751252"/>
                    <a:gd name="connsiteY48" fmla="*/ 1375626 h 275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51252" h="2751252">
                      <a:moveTo>
                        <a:pt x="0" y="1375626"/>
                      </a:moveTo>
                      <a:lnTo>
                        <a:pt x="26426" y="1107255"/>
                      </a:lnTo>
                      <a:lnTo>
                        <a:pt x="757791" y="1188211"/>
                      </a:lnTo>
                      <a:lnTo>
                        <a:pt x="104713" y="849201"/>
                      </a:lnTo>
                      <a:lnTo>
                        <a:pt x="231834" y="611369"/>
                      </a:lnTo>
                      <a:lnTo>
                        <a:pt x="876543" y="966041"/>
                      </a:lnTo>
                      <a:lnTo>
                        <a:pt x="402912" y="402912"/>
                      </a:lnTo>
                      <a:lnTo>
                        <a:pt x="611369" y="231834"/>
                      </a:lnTo>
                      <a:lnTo>
                        <a:pt x="1071273" y="806226"/>
                      </a:lnTo>
                      <a:lnTo>
                        <a:pt x="849201" y="104713"/>
                      </a:lnTo>
                      <a:lnTo>
                        <a:pt x="1107255" y="26426"/>
                      </a:lnTo>
                      <a:lnTo>
                        <a:pt x="1312341" y="733102"/>
                      </a:lnTo>
                      <a:lnTo>
                        <a:pt x="1375626" y="0"/>
                      </a:lnTo>
                      <a:lnTo>
                        <a:pt x="1643997" y="26426"/>
                      </a:lnTo>
                      <a:lnTo>
                        <a:pt x="1563041" y="757791"/>
                      </a:lnTo>
                      <a:lnTo>
                        <a:pt x="1902051" y="104713"/>
                      </a:lnTo>
                      <a:lnTo>
                        <a:pt x="2139883" y="231834"/>
                      </a:lnTo>
                      <a:lnTo>
                        <a:pt x="1785211" y="876543"/>
                      </a:lnTo>
                      <a:lnTo>
                        <a:pt x="2348340" y="402912"/>
                      </a:lnTo>
                      <a:lnTo>
                        <a:pt x="2519418" y="611369"/>
                      </a:lnTo>
                      <a:lnTo>
                        <a:pt x="1945026" y="1071273"/>
                      </a:lnTo>
                      <a:lnTo>
                        <a:pt x="2646539" y="849201"/>
                      </a:lnTo>
                      <a:lnTo>
                        <a:pt x="2724826" y="1107255"/>
                      </a:lnTo>
                      <a:lnTo>
                        <a:pt x="2018150" y="1312341"/>
                      </a:lnTo>
                      <a:lnTo>
                        <a:pt x="2751252" y="1375626"/>
                      </a:lnTo>
                      <a:lnTo>
                        <a:pt x="2724826" y="1643997"/>
                      </a:lnTo>
                      <a:lnTo>
                        <a:pt x="1993461" y="1563041"/>
                      </a:lnTo>
                      <a:lnTo>
                        <a:pt x="2646539" y="1902051"/>
                      </a:lnTo>
                      <a:lnTo>
                        <a:pt x="2519418" y="2139883"/>
                      </a:lnTo>
                      <a:lnTo>
                        <a:pt x="1874709" y="1785211"/>
                      </a:lnTo>
                      <a:lnTo>
                        <a:pt x="2348340" y="2348340"/>
                      </a:lnTo>
                      <a:lnTo>
                        <a:pt x="2139883" y="2519418"/>
                      </a:lnTo>
                      <a:lnTo>
                        <a:pt x="1679979" y="1945026"/>
                      </a:lnTo>
                      <a:lnTo>
                        <a:pt x="1902051" y="2646539"/>
                      </a:lnTo>
                      <a:lnTo>
                        <a:pt x="1643997" y="2724826"/>
                      </a:lnTo>
                      <a:lnTo>
                        <a:pt x="1438911" y="2018150"/>
                      </a:lnTo>
                      <a:lnTo>
                        <a:pt x="1375626" y="2751252"/>
                      </a:lnTo>
                      <a:lnTo>
                        <a:pt x="1107255" y="2724826"/>
                      </a:lnTo>
                      <a:lnTo>
                        <a:pt x="1188211" y="1993461"/>
                      </a:lnTo>
                      <a:lnTo>
                        <a:pt x="849201" y="2646539"/>
                      </a:lnTo>
                      <a:lnTo>
                        <a:pt x="611369" y="2519418"/>
                      </a:lnTo>
                      <a:lnTo>
                        <a:pt x="966041" y="1874709"/>
                      </a:lnTo>
                      <a:lnTo>
                        <a:pt x="402912" y="2348340"/>
                      </a:lnTo>
                      <a:lnTo>
                        <a:pt x="231834" y="2139883"/>
                      </a:lnTo>
                      <a:lnTo>
                        <a:pt x="806226" y="1679979"/>
                      </a:lnTo>
                      <a:lnTo>
                        <a:pt x="104713" y="1902051"/>
                      </a:lnTo>
                      <a:lnTo>
                        <a:pt x="26426" y="1643997"/>
                      </a:lnTo>
                      <a:lnTo>
                        <a:pt x="733102" y="1438911"/>
                      </a:lnTo>
                      <a:lnTo>
                        <a:pt x="0" y="13756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楕円 56">
                  <a:extLst>
                    <a:ext uri="{FF2B5EF4-FFF2-40B4-BE49-F238E27FC236}">
                      <a16:creationId xmlns:a16="http://schemas.microsoft.com/office/drawing/2014/main" id="{8DD7E600-D802-F405-C94A-5145D2BC6671}"/>
                    </a:ext>
                  </a:extLst>
                </p:cNvPr>
                <p:cNvSpPr/>
                <p:nvPr/>
              </p:nvSpPr>
              <p:spPr>
                <a:xfrm>
                  <a:off x="8708919" y="4393379"/>
                  <a:ext cx="2426522" cy="24265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7521033E-355F-1DC7-93E8-1EA41DBDBE17}"/>
                  </a:ext>
                </a:extLst>
              </p:cNvPr>
              <p:cNvSpPr/>
              <p:nvPr/>
            </p:nvSpPr>
            <p:spPr>
              <a:xfrm>
                <a:off x="-1070274" y="1670205"/>
                <a:ext cx="1427296" cy="1427296"/>
              </a:xfrm>
              <a:prstGeom prst="ellipse">
                <a:avLst/>
              </a:prstGeom>
              <a:grpFill/>
              <a:ln w="76200">
                <a:noFill/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119" name="正方形/長方形 1118">
            <a:extLst>
              <a:ext uri="{FF2B5EF4-FFF2-40B4-BE49-F238E27FC236}">
                <a16:creationId xmlns:a16="http://schemas.microsoft.com/office/drawing/2014/main" id="{3ABC80C3-AFB9-F3F2-87C6-52526B972385}"/>
              </a:ext>
            </a:extLst>
          </p:cNvPr>
          <p:cNvSpPr/>
          <p:nvPr userDrawn="1"/>
        </p:nvSpPr>
        <p:spPr>
          <a:xfrm>
            <a:off x="-544010" y="9846615"/>
            <a:ext cx="8509450" cy="1048337"/>
          </a:xfrm>
          <a:prstGeom prst="rect">
            <a:avLst/>
          </a:prstGeom>
          <a:solidFill>
            <a:srgbClr val="B0CFEB"/>
          </a:solidFill>
          <a:ln w="152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6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3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39FEC-D018-FBAF-BA8C-E4FD291477A5}"/>
              </a:ext>
            </a:extLst>
          </p:cNvPr>
          <p:cNvSpPr txBox="1"/>
          <p:nvPr/>
        </p:nvSpPr>
        <p:spPr>
          <a:xfrm>
            <a:off x="210509" y="4354784"/>
            <a:ext cx="7084511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セミナー申込書（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用）：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029-293-8029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E43E6C6-BB0D-52FA-C6D2-59BB3C1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" y="9743184"/>
            <a:ext cx="7402024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申込み・お問合せ先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茨城県産業技術イノベーションセンター　新ビジネス支援グループ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：０２９－２９３－７４９５（直）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：０２９－２９３－８０２９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https://www.itic.pref.ibaraki.jp/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business2@itic.pref.ibaraki.jp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担当：</a:t>
            </a:r>
            <a:r>
              <a:rPr lang="zh-TW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関谷</a:t>
            </a:r>
            <a:r>
              <a:rPr lang="ja-JP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、山屋、</a:t>
            </a:r>
            <a:r>
              <a:rPr lang="ja-JP" altLang="en-US" sz="100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石川（章）</a:t>
            </a:r>
            <a:endParaRPr lang="ja-JP" altLang="en-US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81CB07-F634-15FF-20C0-38A5E5795BFC}"/>
              </a:ext>
            </a:extLst>
          </p:cNvPr>
          <p:cNvCxnSpPr>
            <a:cxnSpLocks/>
          </p:cNvCxnSpPr>
          <p:nvPr/>
        </p:nvCxnSpPr>
        <p:spPr>
          <a:xfrm>
            <a:off x="210509" y="971415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82C08E-0625-E4BD-F318-143700DD8C8B}"/>
              </a:ext>
            </a:extLst>
          </p:cNvPr>
          <p:cNvSpPr txBox="1"/>
          <p:nvPr/>
        </p:nvSpPr>
        <p:spPr>
          <a:xfrm>
            <a:off x="450361" y="2164185"/>
            <a:ext cx="5788352" cy="6513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コードからお申込みください。</a:t>
            </a:r>
            <a:endParaRPr lang="en-US" altLang="ja-JP" sz="13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00" b="1" dirty="0">
                <a:latin typeface="游ゴシック" panose="020B0400000000000000" pitchFamily="50" charset="-128"/>
              </a:rPr>
              <a:t>https://apply.e-tumo.jp/pref-ibaraki-u/offer/offerList_detail?tempSeq=81612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511118-51F5-1D5D-FFF8-49F1272C5C72}"/>
              </a:ext>
            </a:extLst>
          </p:cNvPr>
          <p:cNvSpPr txBox="1"/>
          <p:nvPr/>
        </p:nvSpPr>
        <p:spPr>
          <a:xfrm>
            <a:off x="4509253" y="3315064"/>
            <a:ext cx="1442831" cy="2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申込先</a:t>
            </a:r>
            <a:r>
              <a:rPr lang="en-US" altLang="ja-JP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  <a:endParaRPr lang="ja-JP" altLang="en-US" sz="156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767D86-E9BE-3764-67BE-DC2A68A15191}"/>
              </a:ext>
            </a:extLst>
          </p:cNvPr>
          <p:cNvCxnSpPr>
            <a:cxnSpLocks/>
          </p:cNvCxnSpPr>
          <p:nvPr/>
        </p:nvCxnSpPr>
        <p:spPr>
          <a:xfrm>
            <a:off x="210509" y="372252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B6810DDB-4009-657B-E865-1B6F4C2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832" y="1107947"/>
            <a:ext cx="40162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>
              <a:spcBef>
                <a:spcPts val="0"/>
              </a:spcBef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未来の工場と人型ロボット開発最前線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413D5B4C-B373-9D99-01B4-A6E8CA4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448859"/>
            <a:ext cx="3665559" cy="1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令和７年度新ビジネスチャレンジ事業</a:t>
            </a:r>
            <a:endParaRPr lang="ja-JP" altLang="en-US" sz="784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CDBA663-4D4A-788A-06D3-DC0B2004D70B}"/>
              </a:ext>
            </a:extLst>
          </p:cNvPr>
          <p:cNvCxnSpPr>
            <a:cxnSpLocks/>
          </p:cNvCxnSpPr>
          <p:nvPr/>
        </p:nvCxnSpPr>
        <p:spPr>
          <a:xfrm>
            <a:off x="210509" y="1546269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AB00AC-1297-CF3B-6B4D-ACA8278FB63F}"/>
              </a:ext>
            </a:extLst>
          </p:cNvPr>
          <p:cNvSpPr txBox="1"/>
          <p:nvPr/>
        </p:nvSpPr>
        <p:spPr>
          <a:xfrm>
            <a:off x="210714" y="418162"/>
            <a:ext cx="1001359" cy="100135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1/20</a:t>
            </a: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（火）</a:t>
            </a:r>
            <a:endParaRPr lang="en-US" altLang="ja-JP" sz="17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5450931-BB97-FF9C-91EA-A924C26DBC08}"/>
              </a:ext>
            </a:extLst>
          </p:cNvPr>
          <p:cNvCxnSpPr>
            <a:cxnSpLocks/>
          </p:cNvCxnSpPr>
          <p:nvPr/>
        </p:nvCxnSpPr>
        <p:spPr>
          <a:xfrm>
            <a:off x="210509" y="27051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1FBD79-5E1E-2CB7-4C17-E97AC115ECA8}"/>
              </a:ext>
            </a:extLst>
          </p:cNvPr>
          <p:cNvSpPr txBox="1"/>
          <p:nvPr/>
        </p:nvSpPr>
        <p:spPr>
          <a:xfrm>
            <a:off x="373917" y="1679375"/>
            <a:ext cx="6811842" cy="3634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申込フォームまたはＦＡＸからお申込みください。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3CAC169-DD83-297F-F10D-361A694E3DE7}"/>
              </a:ext>
            </a:extLst>
          </p:cNvPr>
          <p:cNvSpPr txBox="1"/>
          <p:nvPr/>
        </p:nvSpPr>
        <p:spPr>
          <a:xfrm>
            <a:off x="1193645" y="5118812"/>
            <a:ext cx="378117" cy="43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3307C33A-CFCB-D20D-34ED-B8C8965B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14245"/>
              </p:ext>
            </p:extLst>
          </p:nvPr>
        </p:nvGraphicFramePr>
        <p:xfrm>
          <a:off x="219906" y="5139737"/>
          <a:ext cx="7075114" cy="387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</a:tblGrid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6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参加者①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（〇をつけてください）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16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参加者②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（〇をつけてください）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9698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41A86D1-F14D-3A81-87B4-B1430B9CE3C2}"/>
              </a:ext>
            </a:extLst>
          </p:cNvPr>
          <p:cNvSpPr txBox="1"/>
          <p:nvPr/>
        </p:nvSpPr>
        <p:spPr>
          <a:xfrm>
            <a:off x="1836832" y="5199976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8D7D7F-C216-44E3-163B-464D28EC1C30}"/>
              </a:ext>
            </a:extLst>
          </p:cNvPr>
          <p:cNvSpPr txBox="1"/>
          <p:nvPr/>
        </p:nvSpPr>
        <p:spPr>
          <a:xfrm>
            <a:off x="1836832" y="5553778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59F188-4588-EC78-A257-48FE62C2BE0A}"/>
              </a:ext>
            </a:extLst>
          </p:cNvPr>
          <p:cNvSpPr txBox="1"/>
          <p:nvPr/>
        </p:nvSpPr>
        <p:spPr>
          <a:xfrm>
            <a:off x="1836833" y="5939374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4B446E-767D-2A03-73FF-E7F833570719}"/>
              </a:ext>
            </a:extLst>
          </p:cNvPr>
          <p:cNvSpPr txBox="1"/>
          <p:nvPr/>
        </p:nvSpPr>
        <p:spPr>
          <a:xfrm>
            <a:off x="5023360" y="5939374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8BC3F9-7CCF-5A8E-30D9-57EBF709BB67}"/>
              </a:ext>
            </a:extLst>
          </p:cNvPr>
          <p:cNvSpPr txBox="1"/>
          <p:nvPr/>
        </p:nvSpPr>
        <p:spPr>
          <a:xfrm>
            <a:off x="2225434" y="6780220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1974669-23A8-C68E-BE6E-C517611713E2}"/>
              </a:ext>
            </a:extLst>
          </p:cNvPr>
          <p:cNvSpPr txBox="1"/>
          <p:nvPr/>
        </p:nvSpPr>
        <p:spPr>
          <a:xfrm>
            <a:off x="2225434" y="7141622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7C694CC-8748-E94D-BAD0-1A0F2A027667}"/>
              </a:ext>
            </a:extLst>
          </p:cNvPr>
          <p:cNvSpPr txBox="1"/>
          <p:nvPr/>
        </p:nvSpPr>
        <p:spPr>
          <a:xfrm>
            <a:off x="210509" y="4679148"/>
            <a:ext cx="7084511" cy="32483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下表にご記入のうえ、ご送信ください</a:t>
            </a:r>
            <a:r>
              <a:rPr lang="ja-JP" altLang="en-US" sz="15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5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998C3-D380-E298-6B45-214BC7D71AE1}"/>
              </a:ext>
            </a:extLst>
          </p:cNvPr>
          <p:cNvSpPr txBox="1"/>
          <p:nvPr/>
        </p:nvSpPr>
        <p:spPr>
          <a:xfrm>
            <a:off x="1836833" y="7534149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F1D65-B212-7228-48C9-C23DA5AE1F79}"/>
              </a:ext>
            </a:extLst>
          </p:cNvPr>
          <p:cNvSpPr txBox="1"/>
          <p:nvPr/>
        </p:nvSpPr>
        <p:spPr>
          <a:xfrm>
            <a:off x="5023360" y="7539001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086939-4DD2-E7E6-F7F5-1BC07D169BC6}"/>
              </a:ext>
            </a:extLst>
          </p:cNvPr>
          <p:cNvSpPr txBox="1"/>
          <p:nvPr/>
        </p:nvSpPr>
        <p:spPr>
          <a:xfrm>
            <a:off x="2225434" y="8322498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BA1055-D25E-4B5F-8296-47296A9A3C1C}"/>
              </a:ext>
            </a:extLst>
          </p:cNvPr>
          <p:cNvSpPr txBox="1"/>
          <p:nvPr/>
        </p:nvSpPr>
        <p:spPr>
          <a:xfrm>
            <a:off x="2225434" y="8685093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BFEEA-A57E-0DE7-8898-8DF3E097E718}"/>
              </a:ext>
            </a:extLst>
          </p:cNvPr>
          <p:cNvSpPr txBox="1"/>
          <p:nvPr/>
        </p:nvSpPr>
        <p:spPr>
          <a:xfrm>
            <a:off x="6288326" y="418162"/>
            <a:ext cx="1001359" cy="100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endParaRPr lang="en-US" altLang="ja-JP" sz="1762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5719C-2B76-D1C9-4274-2FFC255D884A}"/>
              </a:ext>
            </a:extLst>
          </p:cNvPr>
          <p:cNvSpPr txBox="1"/>
          <p:nvPr/>
        </p:nvSpPr>
        <p:spPr>
          <a:xfrm>
            <a:off x="3407659" y="6425041"/>
            <a:ext cx="93829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1/20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B2FDF7-7E62-B341-FD42-F3D4CDCD4079}"/>
              </a:ext>
            </a:extLst>
          </p:cNvPr>
          <p:cNvSpPr txBox="1"/>
          <p:nvPr/>
        </p:nvSpPr>
        <p:spPr>
          <a:xfrm>
            <a:off x="3116780" y="6375172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27EF35-2C6E-0378-3CF0-E0E8532F039C}"/>
              </a:ext>
            </a:extLst>
          </p:cNvPr>
          <p:cNvSpPr txBox="1"/>
          <p:nvPr/>
        </p:nvSpPr>
        <p:spPr>
          <a:xfrm>
            <a:off x="3407659" y="7996367"/>
            <a:ext cx="93829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1/20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86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B431492-FBDD-90EA-9869-852B7C8A8B20}"/>
              </a:ext>
            </a:extLst>
          </p:cNvPr>
          <p:cNvSpPr txBox="1"/>
          <p:nvPr/>
        </p:nvSpPr>
        <p:spPr>
          <a:xfrm>
            <a:off x="3116780" y="7946498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836B54F3-E50D-47D0-9041-AC158D32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063" y="831521"/>
            <a:ext cx="49527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ロボット業界で知るべき世界の女性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人選出社長に学ぶ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99D418-E728-8792-91C6-D3FE01C89B04}"/>
              </a:ext>
            </a:extLst>
          </p:cNvPr>
          <p:cNvSpPr/>
          <p:nvPr/>
        </p:nvSpPr>
        <p:spPr>
          <a:xfrm>
            <a:off x="5089507" y="9520829"/>
            <a:ext cx="2309514" cy="208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年１月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日（火）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347C3E-2EC5-BBAD-87D5-393B33073FB8}"/>
              </a:ext>
            </a:extLst>
          </p:cNvPr>
          <p:cNvSpPr txBox="1"/>
          <p:nvPr/>
        </p:nvSpPr>
        <p:spPr>
          <a:xfrm>
            <a:off x="6065973" y="2476756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solidFill>
                  <a:schemeClr val="bg1"/>
                </a:solidFill>
              </a:rPr>
              <a:t>QR</a:t>
            </a:r>
            <a:endParaRPr kumimoji="1" lang="ja-JP" alt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83BE1C-D71F-4191-9BCF-ACFC2771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8" t="5022"/>
          <a:stretch>
            <a:fillRect/>
          </a:stretch>
        </p:blipFill>
        <p:spPr>
          <a:xfrm>
            <a:off x="5944539" y="2345508"/>
            <a:ext cx="1241220" cy="12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3347</TotalTime>
  <Words>208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Segoe UI Black</vt:lpstr>
      <vt:lpstr>BIZ UDPゴシック</vt:lpstr>
      <vt:lpstr>メイリオ</vt:lpstr>
      <vt:lpstr>Meiryo UI</vt:lpstr>
      <vt:lpstr>HGP創英角ｺﾞｼｯｸUB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2026-01-セミナー</dc:title>
  <dc:subject>2026-01-セミナー</dc:subject>
  <dc:creator>茨城県産業技術イノベーションセンター</dc:creator>
  <cp:keywords>セミナー</cp:keywords>
  <cp:lastModifiedBy>R1OPTIPLEX-08</cp:lastModifiedBy>
  <cp:revision>95</cp:revision>
  <cp:lastPrinted>2025-11-25T08:36:22Z</cp:lastPrinted>
  <dcterms:created xsi:type="dcterms:W3CDTF">2023-10-31T04:14:24Z</dcterms:created>
  <dcterms:modified xsi:type="dcterms:W3CDTF">2025-11-28T08:13:56Z</dcterms:modified>
</cp:coreProperties>
</file>