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0" r:id="rId2"/>
  </p:sldIdLst>
  <p:sldSz cx="7559675" cy="10691813"/>
  <p:notesSz cx="6797675" cy="9926638"/>
  <p:embeddedFontLst>
    <p:embeddedFont>
      <p:font typeface="BIZ UDPゴシック" panose="020B0400000000000000" pitchFamily="50" charset="-128"/>
      <p:regular r:id="rId3"/>
      <p:bold r:id="rId4"/>
    </p:embeddedFont>
    <p:embeddedFont>
      <p:font typeface="HGP創英角ｺﾞｼｯｸUB" panose="020B0900000000000000" pitchFamily="50" charset="-128"/>
      <p:regular r:id="rId5"/>
    </p:embeddedFont>
    <p:embeddedFont>
      <p:font typeface="Meiryo UI" panose="020B0604030504040204" pitchFamily="50" charset="-128"/>
      <p:regular r:id="rId6"/>
      <p:bold r:id="rId7"/>
      <p:italic r:id="rId8"/>
      <p:boldItalic r:id="rId9"/>
    </p:embeddedFont>
    <p:embeddedFont>
      <p:font typeface="Segoe UI Black" panose="020B0A02040204020203" pitchFamily="34" charset="0"/>
      <p:bold r:id="rId10"/>
      <p:boldItalic r:id="rId11"/>
    </p:embeddedFont>
    <p:embeddedFont>
      <p:font typeface="メイリオ" panose="020B0604030504040204" pitchFamily="50" charset="-128"/>
      <p:regular r:id="rId12"/>
      <p:bold r:id="rId13"/>
      <p:italic r:id="rId14"/>
      <p:boldItalic r:id="rId15"/>
    </p:embeddedFont>
    <p:embeddedFont>
      <p:font typeface="游ゴシック" panose="020B0400000000000000" pitchFamily="50" charset="-128"/>
      <p:regular r:id="rId16"/>
      <p:bold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CF600"/>
    <a:srgbClr val="B5C7D7"/>
    <a:srgbClr val="C096E0"/>
    <a:srgbClr val="F19E65"/>
    <a:srgbClr val="F1B7FF"/>
    <a:srgbClr val="CC00FF"/>
    <a:srgbClr val="660066"/>
    <a:srgbClr val="CC66FF"/>
    <a:srgbClr val="FF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99" autoAdjust="0"/>
    <p:restoredTop sz="94280" autoAdjust="0"/>
  </p:normalViewPr>
  <p:slideViewPr>
    <p:cSldViewPr snapToGrid="0">
      <p:cViewPr>
        <p:scale>
          <a:sx n="95" d="100"/>
          <a:sy n="95" d="100"/>
        </p:scale>
        <p:origin x="2466" y="-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presProps" Target="presProps.xml"/><Relationship Id="rId3" Type="http://schemas.openxmlformats.org/officeDocument/2006/relationships/font" Target="fonts/font1.fntdata"/><Relationship Id="rId21" Type="http://schemas.openxmlformats.org/officeDocument/2006/relationships/tableStyles" Target="tableStyles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235EF89-300D-D43B-E0E4-F978CAEABFF6}"/>
              </a:ext>
            </a:extLst>
          </p:cNvPr>
          <p:cNvSpPr/>
          <p:nvPr userDrawn="1"/>
        </p:nvSpPr>
        <p:spPr>
          <a:xfrm flipV="1">
            <a:off x="-1125415" y="595176"/>
            <a:ext cx="9941170" cy="1049954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01CBD15-1D9B-8805-5BB4-10CAD0074E76}"/>
              </a:ext>
            </a:extLst>
          </p:cNvPr>
          <p:cNvSpPr txBox="1"/>
          <p:nvPr userDrawn="1"/>
        </p:nvSpPr>
        <p:spPr>
          <a:xfrm>
            <a:off x="-1562102" y="-1407205"/>
            <a:ext cx="9729788" cy="1009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ja-JP" sz="65000" b="1" spc="-1000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DX</a:t>
            </a:r>
            <a:endParaRPr kumimoji="1" lang="ja-JP" altLang="en-US" sz="65000" b="1" spc="-1000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latin typeface="Segoe UI Black" panose="020B0A02040204020203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3EC10FB-BC22-71E0-B412-13EA7BFAEA74}"/>
              </a:ext>
            </a:extLst>
          </p:cNvPr>
          <p:cNvSpPr txBox="1"/>
          <p:nvPr userDrawn="1"/>
        </p:nvSpPr>
        <p:spPr>
          <a:xfrm>
            <a:off x="-1585913" y="-1416725"/>
            <a:ext cx="9729788" cy="1009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ja-JP" sz="65000" b="1" spc="-10000" baseline="0" dirty="0">
                <a:ln>
                  <a:noFill/>
                </a:ln>
                <a:solidFill>
                  <a:srgbClr val="E1E1E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DX</a:t>
            </a:r>
            <a:endParaRPr kumimoji="1" lang="ja-JP" altLang="en-US" sz="65000" b="1" spc="-10000" baseline="0" dirty="0">
              <a:ln>
                <a:noFill/>
              </a:ln>
              <a:solidFill>
                <a:srgbClr val="E1E1E1"/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BDD7BA1-B8BB-5A1B-2E34-071D68BCFE32}"/>
              </a:ext>
            </a:extLst>
          </p:cNvPr>
          <p:cNvSpPr txBox="1"/>
          <p:nvPr userDrawn="1"/>
        </p:nvSpPr>
        <p:spPr>
          <a:xfrm>
            <a:off x="-1687749" y="4314688"/>
            <a:ext cx="9729788" cy="1009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ja-JP" sz="65000" b="1" spc="-10000" baseline="0" dirty="0">
                <a:ln>
                  <a:noFill/>
                </a:ln>
                <a:solidFill>
                  <a:srgbClr val="DA929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DX</a:t>
            </a:r>
            <a:endParaRPr kumimoji="1" lang="ja-JP" altLang="en-US" sz="65000" b="1" spc="-10000" baseline="0" dirty="0">
              <a:ln>
                <a:noFill/>
              </a:ln>
              <a:solidFill>
                <a:srgbClr val="DA9292"/>
              </a:solidFill>
              <a:latin typeface="Segoe UI Black" panose="020B0A02040204020203" pitchFamily="34" charset="0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C0B7EAA-FC53-38D6-8203-1F788BF317B9}"/>
              </a:ext>
            </a:extLst>
          </p:cNvPr>
          <p:cNvSpPr/>
          <p:nvPr userDrawn="1"/>
        </p:nvSpPr>
        <p:spPr>
          <a:xfrm>
            <a:off x="0" y="0"/>
            <a:ext cx="7559675" cy="10691813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CA6BAB0-1E3B-C9F6-22C9-96AB75121351}"/>
              </a:ext>
            </a:extLst>
          </p:cNvPr>
          <p:cNvSpPr txBox="1"/>
          <p:nvPr userDrawn="1"/>
        </p:nvSpPr>
        <p:spPr>
          <a:xfrm>
            <a:off x="-1731644" y="4314688"/>
            <a:ext cx="9729788" cy="1009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ja-JP" sz="65000" b="1" spc="-1000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DX</a:t>
            </a:r>
            <a:endParaRPr kumimoji="1" lang="ja-JP" altLang="en-US" sz="65000" b="1" spc="-1000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latin typeface="Segoe UI Black" panose="020B0A02040204020203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E9A56F2-1B44-76EB-23E4-12A615BD10F8}"/>
              </a:ext>
            </a:extLst>
          </p:cNvPr>
          <p:cNvSpPr/>
          <p:nvPr userDrawn="1"/>
        </p:nvSpPr>
        <p:spPr>
          <a:xfrm>
            <a:off x="-4454769" y="-656492"/>
            <a:ext cx="16717107" cy="1411458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角丸四角形 12">
            <a:extLst>
              <a:ext uri="{FF2B5EF4-FFF2-40B4-BE49-F238E27FC236}">
                <a16:creationId xmlns:a16="http://schemas.microsoft.com/office/drawing/2014/main" id="{8C4983F9-0CB8-12E9-020F-329C80BD4C29}"/>
              </a:ext>
            </a:extLst>
          </p:cNvPr>
          <p:cNvSpPr/>
          <p:nvPr userDrawn="1"/>
        </p:nvSpPr>
        <p:spPr>
          <a:xfrm>
            <a:off x="545049" y="149383"/>
            <a:ext cx="1932346" cy="279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900" b="1" spc="-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</a:t>
            </a:r>
            <a:r>
              <a:rPr lang="en-US" altLang="ja-JP" sz="900" b="1" spc="-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lang="ja-JP" altLang="en-US" sz="900" b="1" spc="-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　新ビジネスチャレンジ事業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08D37F2D-E032-2220-7CF9-81E8D5643EC0}"/>
              </a:ext>
            </a:extLst>
          </p:cNvPr>
          <p:cNvSpPr/>
          <p:nvPr userDrawn="1"/>
        </p:nvSpPr>
        <p:spPr>
          <a:xfrm>
            <a:off x="545051" y="388117"/>
            <a:ext cx="1932347" cy="360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200"/>
              </a:lnSpc>
              <a:spcAft>
                <a:spcPts val="1800"/>
              </a:spcAft>
            </a:pPr>
            <a:r>
              <a:rPr kumimoji="1" lang="ja-JP" altLang="en-US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セミナーのご案内 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52334D0-8683-F6E2-834D-FDAC7DB316AB}"/>
              </a:ext>
            </a:extLst>
          </p:cNvPr>
          <p:cNvSpPr/>
          <p:nvPr userDrawn="1"/>
        </p:nvSpPr>
        <p:spPr>
          <a:xfrm>
            <a:off x="5236183" y="394431"/>
            <a:ext cx="1932347" cy="360000"/>
          </a:xfrm>
          <a:prstGeom prst="rect">
            <a:avLst/>
          </a:prstGeom>
          <a:solidFill>
            <a:srgbClr val="E60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200"/>
              </a:lnSpc>
              <a:spcAft>
                <a:spcPts val="1800"/>
              </a:spcAft>
            </a:pPr>
            <a:r>
              <a:rPr kumimoji="1" lang="ja-JP" altLang="en-US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参加無料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11BD473-89EE-6C98-A88F-F730A6D56CB8}"/>
              </a:ext>
            </a:extLst>
          </p:cNvPr>
          <p:cNvSpPr/>
          <p:nvPr userDrawn="1"/>
        </p:nvSpPr>
        <p:spPr>
          <a:xfrm>
            <a:off x="5642020" y="147554"/>
            <a:ext cx="378562" cy="2352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dist"/>
            <a:r>
              <a:rPr kumimoji="1" lang="ja-JP" altLang="en-US" sz="1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現地</a:t>
            </a:r>
          </a:p>
        </p:txBody>
      </p:sp>
      <p:pic>
        <p:nvPicPr>
          <p:cNvPr id="23" name="グラフィックス 22" descr="教師">
            <a:extLst>
              <a:ext uri="{FF2B5EF4-FFF2-40B4-BE49-F238E27FC236}">
                <a16:creationId xmlns:a16="http://schemas.microsoft.com/office/drawing/2014/main" id="{1EEA251A-FD3F-8FC2-E422-4AEF75A50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2132" y="119187"/>
            <a:ext cx="320944" cy="320944"/>
          </a:xfrm>
          <a:prstGeom prst="rect">
            <a:avLst/>
          </a:prstGeom>
        </p:spPr>
      </p:pic>
      <p:pic>
        <p:nvPicPr>
          <p:cNvPr id="32" name="グラフィックス 31" descr="ノート PC">
            <a:extLst>
              <a:ext uri="{FF2B5EF4-FFF2-40B4-BE49-F238E27FC236}">
                <a16:creationId xmlns:a16="http://schemas.microsoft.com/office/drawing/2014/main" id="{46FE6A35-218E-C902-FD5B-F1202D1E65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5086" y="133533"/>
            <a:ext cx="301887" cy="301887"/>
          </a:xfrm>
          <a:prstGeom prst="rect">
            <a:avLst/>
          </a:prstGeom>
        </p:spPr>
      </p:pic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D1B1B471-94D5-8C15-870C-27F2E745C85C}"/>
              </a:ext>
            </a:extLst>
          </p:cNvPr>
          <p:cNvSpPr/>
          <p:nvPr userDrawn="1"/>
        </p:nvSpPr>
        <p:spPr>
          <a:xfrm>
            <a:off x="6413908" y="147282"/>
            <a:ext cx="806198" cy="2603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オンライン</a:t>
            </a:r>
          </a:p>
        </p:txBody>
      </p:sp>
    </p:spTree>
    <p:extLst>
      <p:ext uri="{BB962C8B-B14F-4D97-AF65-F5344CB8AC3E}">
        <p14:creationId xmlns:p14="http://schemas.microsoft.com/office/powerpoint/2010/main" val="33705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7650B5D-9968-4350-98B5-B39C969226AB}" type="datetimeFigureOut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DFD2AB5D-0012-4961-B620-BEB7144960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65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7650B5D-9968-4350-98B5-B39C969226AB}" type="datetimeFigureOut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DFD2AB5D-0012-4961-B620-BEB7144960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549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7650B5D-9968-4350-98B5-B39C969226AB}" type="datetimeFigureOut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DFD2AB5D-0012-4961-B620-BEB7144960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167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  <a:prstGeom prst="rect">
            <a:avLst/>
          </a:prstGeo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7650B5D-9968-4350-98B5-B39C969226AB}" type="datetimeFigureOut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DFD2AB5D-0012-4961-B620-BEB7144960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80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7650B5D-9968-4350-98B5-B39C969226AB}" type="datetimeFigureOut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DFD2AB5D-0012-4961-B620-BEB7144960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45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7650B5D-9968-4350-98B5-B39C969226AB}" type="datetimeFigureOut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DFD2AB5D-0012-4961-B620-BEB7144960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433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D29A37CA-DD87-D920-CE7E-5A46BF2E9758}"/>
              </a:ext>
            </a:extLst>
          </p:cNvPr>
          <p:cNvGrpSpPr/>
          <p:nvPr userDrawn="1"/>
        </p:nvGrpSpPr>
        <p:grpSpPr>
          <a:xfrm>
            <a:off x="-1121336" y="-274320"/>
            <a:ext cx="9112654" cy="11123526"/>
            <a:chOff x="-1030958" y="-274320"/>
            <a:chExt cx="9112654" cy="11123526"/>
          </a:xfrm>
        </p:grpSpPr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FBBC9837-318B-5D7C-0964-A2A26E37CC8F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202769" y="6201513"/>
              <a:ext cx="0" cy="4647693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>
              <a:extLst>
                <a:ext uri="{FF2B5EF4-FFF2-40B4-BE49-F238E27FC236}">
                  <a16:creationId xmlns:a16="http://schemas.microsoft.com/office/drawing/2014/main" id="{DAB220AF-AE10-D3AF-B19B-0D5FF4422AE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3808" y="-274320"/>
              <a:ext cx="0" cy="4647693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線コネクタ 1">
              <a:extLst>
                <a:ext uri="{FF2B5EF4-FFF2-40B4-BE49-F238E27FC236}">
                  <a16:creationId xmlns:a16="http://schemas.microsoft.com/office/drawing/2014/main" id="{6E263B95-D1E9-4FA0-0346-1473B741E12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860656" y="-69450"/>
              <a:ext cx="0" cy="104191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線コネクタ 2">
              <a:extLst>
                <a:ext uri="{FF2B5EF4-FFF2-40B4-BE49-F238E27FC236}">
                  <a16:creationId xmlns:a16="http://schemas.microsoft.com/office/drawing/2014/main" id="{3F7CA3EF-2CAD-71BC-F40A-B7A1FE5CBD0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27585" y="645899"/>
              <a:ext cx="2812589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8367D828-5294-642A-2328-E900F1BB3E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362983" y="4586593"/>
              <a:ext cx="4718713" cy="0"/>
            </a:xfrm>
            <a:prstGeom prst="line">
              <a:avLst/>
            </a:prstGeom>
            <a:ln w="15875">
              <a:solidFill>
                <a:schemeClr val="bg1">
                  <a:lumMod val="85000"/>
                </a:schemeClr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850FF101-B32C-C008-8EFD-9984B1568F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22309" y="4419272"/>
              <a:ext cx="0" cy="693055"/>
            </a:xfrm>
            <a:prstGeom prst="line">
              <a:avLst/>
            </a:prstGeom>
            <a:ln w="15875">
              <a:solidFill>
                <a:schemeClr val="bg1">
                  <a:lumMod val="85000"/>
                </a:schemeClr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888E3640-6193-B490-2A2E-126B54C780D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030958" y="8952938"/>
              <a:ext cx="4718713" cy="0"/>
            </a:xfrm>
            <a:prstGeom prst="line">
              <a:avLst/>
            </a:prstGeom>
            <a:ln w="15875">
              <a:solidFill>
                <a:schemeClr val="bg1">
                  <a:lumMod val="85000"/>
                </a:schemeClr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1949AA45-76B9-4F96-E654-7DCCB7AB9DE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522309" y="8432982"/>
              <a:ext cx="0" cy="693055"/>
            </a:xfrm>
            <a:prstGeom prst="line">
              <a:avLst/>
            </a:prstGeom>
            <a:ln w="15875">
              <a:solidFill>
                <a:schemeClr val="bg1">
                  <a:lumMod val="85000"/>
                </a:schemeClr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566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8C2F2051-54AC-E621-4873-5438CE08D4F5}"/>
              </a:ext>
            </a:extLst>
          </p:cNvPr>
          <p:cNvSpPr/>
          <p:nvPr userDrawn="1"/>
        </p:nvSpPr>
        <p:spPr>
          <a:xfrm rot="21014037">
            <a:off x="5107931" y="8721803"/>
            <a:ext cx="3937841" cy="3937841"/>
          </a:xfrm>
          <a:custGeom>
            <a:avLst/>
            <a:gdLst>
              <a:gd name="connsiteX0" fmla="*/ 844660 w 1689321"/>
              <a:gd name="connsiteY0" fmla="*/ 0 h 1689321"/>
              <a:gd name="connsiteX1" fmla="*/ 1009445 w 1689321"/>
              <a:gd name="connsiteY1" fmla="*/ 16226 h 1689321"/>
              <a:gd name="connsiteX2" fmla="*/ 998406 w 1689321"/>
              <a:gd name="connsiteY2" fmla="*/ 115951 h 1689321"/>
              <a:gd name="connsiteX3" fmla="*/ 1121282 w 1689321"/>
              <a:gd name="connsiteY3" fmla="*/ 154094 h 1689321"/>
              <a:gd name="connsiteX4" fmla="*/ 1167896 w 1689321"/>
              <a:gd name="connsiteY4" fmla="*/ 64296 h 1689321"/>
              <a:gd name="connsiteX5" fmla="*/ 1313929 w 1689321"/>
              <a:gd name="connsiteY5" fmla="*/ 142351 h 1689321"/>
              <a:gd name="connsiteX6" fmla="*/ 1265460 w 1689321"/>
              <a:gd name="connsiteY6" fmla="*/ 230456 h 1689321"/>
              <a:gd name="connsiteX7" fmla="*/ 1364706 w 1689321"/>
              <a:gd name="connsiteY7" fmla="*/ 312342 h 1689321"/>
              <a:gd name="connsiteX8" fmla="*/ 1441925 w 1689321"/>
              <a:gd name="connsiteY8" fmla="*/ 247396 h 1689321"/>
              <a:gd name="connsiteX9" fmla="*/ 1546970 w 1689321"/>
              <a:gd name="connsiteY9" fmla="*/ 375392 h 1689321"/>
              <a:gd name="connsiteX10" fmla="*/ 1468060 w 1689321"/>
              <a:gd name="connsiteY10" fmla="*/ 438574 h 1689321"/>
              <a:gd name="connsiteX11" fmla="*/ 1529452 w 1689321"/>
              <a:gd name="connsiteY11" fmla="*/ 551680 h 1689321"/>
              <a:gd name="connsiteX12" fmla="*/ 1625025 w 1689321"/>
              <a:gd name="connsiteY12" fmla="*/ 521426 h 1689321"/>
              <a:gd name="connsiteX13" fmla="*/ 1673095 w 1689321"/>
              <a:gd name="connsiteY13" fmla="*/ 679876 h 1689321"/>
              <a:gd name="connsiteX14" fmla="*/ 1576534 w 1689321"/>
              <a:gd name="connsiteY14" fmla="*/ 707899 h 1689321"/>
              <a:gd name="connsiteX15" fmla="*/ 1585782 w 1689321"/>
              <a:gd name="connsiteY15" fmla="*/ 768494 h 1689321"/>
              <a:gd name="connsiteX16" fmla="*/ 1589191 w 1689321"/>
              <a:gd name="connsiteY16" fmla="*/ 836017 h 1689321"/>
              <a:gd name="connsiteX17" fmla="*/ 1689321 w 1689321"/>
              <a:gd name="connsiteY17" fmla="*/ 844661 h 1689321"/>
              <a:gd name="connsiteX18" fmla="*/ 1673095 w 1689321"/>
              <a:gd name="connsiteY18" fmla="*/ 1009446 h 1689321"/>
              <a:gd name="connsiteX19" fmla="*/ 1573373 w 1689321"/>
              <a:gd name="connsiteY19" fmla="*/ 998407 h 1689321"/>
              <a:gd name="connsiteX20" fmla="*/ 1535230 w 1689321"/>
              <a:gd name="connsiteY20" fmla="*/ 1121283 h 1689321"/>
              <a:gd name="connsiteX21" fmla="*/ 1625025 w 1689321"/>
              <a:gd name="connsiteY21" fmla="*/ 1167896 h 1689321"/>
              <a:gd name="connsiteX22" fmla="*/ 1546970 w 1689321"/>
              <a:gd name="connsiteY22" fmla="*/ 1313929 h 1689321"/>
              <a:gd name="connsiteX23" fmla="*/ 1458867 w 1689321"/>
              <a:gd name="connsiteY23" fmla="*/ 1265461 h 1689321"/>
              <a:gd name="connsiteX24" fmla="*/ 1376980 w 1689321"/>
              <a:gd name="connsiteY24" fmla="*/ 1364709 h 1689321"/>
              <a:gd name="connsiteX25" fmla="*/ 1441925 w 1689321"/>
              <a:gd name="connsiteY25" fmla="*/ 1441926 h 1689321"/>
              <a:gd name="connsiteX26" fmla="*/ 1313929 w 1689321"/>
              <a:gd name="connsiteY26" fmla="*/ 1546971 h 1689321"/>
              <a:gd name="connsiteX27" fmla="*/ 1250748 w 1689321"/>
              <a:gd name="connsiteY27" fmla="*/ 1468062 h 1689321"/>
              <a:gd name="connsiteX28" fmla="*/ 1137642 w 1689321"/>
              <a:gd name="connsiteY28" fmla="*/ 1529454 h 1689321"/>
              <a:gd name="connsiteX29" fmla="*/ 1167896 w 1689321"/>
              <a:gd name="connsiteY29" fmla="*/ 1625025 h 1689321"/>
              <a:gd name="connsiteX30" fmla="*/ 1009445 w 1689321"/>
              <a:gd name="connsiteY30" fmla="*/ 1673095 h 1689321"/>
              <a:gd name="connsiteX31" fmla="*/ 981422 w 1689321"/>
              <a:gd name="connsiteY31" fmla="*/ 1576535 h 1689321"/>
              <a:gd name="connsiteX32" fmla="*/ 920830 w 1689321"/>
              <a:gd name="connsiteY32" fmla="*/ 1585782 h 1689321"/>
              <a:gd name="connsiteX33" fmla="*/ 853304 w 1689321"/>
              <a:gd name="connsiteY33" fmla="*/ 1589192 h 1689321"/>
              <a:gd name="connsiteX34" fmla="*/ 844660 w 1689321"/>
              <a:gd name="connsiteY34" fmla="*/ 1689321 h 1689321"/>
              <a:gd name="connsiteX35" fmla="*/ 679876 w 1689321"/>
              <a:gd name="connsiteY35" fmla="*/ 1673095 h 1689321"/>
              <a:gd name="connsiteX36" fmla="*/ 690914 w 1689321"/>
              <a:gd name="connsiteY36" fmla="*/ 1573372 h 1689321"/>
              <a:gd name="connsiteX37" fmla="*/ 568039 w 1689321"/>
              <a:gd name="connsiteY37" fmla="*/ 1535229 h 1689321"/>
              <a:gd name="connsiteX38" fmla="*/ 521426 w 1689321"/>
              <a:gd name="connsiteY38" fmla="*/ 1625025 h 1689321"/>
              <a:gd name="connsiteX39" fmla="*/ 375392 w 1689321"/>
              <a:gd name="connsiteY39" fmla="*/ 1546971 h 1689321"/>
              <a:gd name="connsiteX40" fmla="*/ 423861 w 1689321"/>
              <a:gd name="connsiteY40" fmla="*/ 1458866 h 1689321"/>
              <a:gd name="connsiteX41" fmla="*/ 324615 w 1689321"/>
              <a:gd name="connsiteY41" fmla="*/ 1376979 h 1689321"/>
              <a:gd name="connsiteX42" fmla="*/ 247396 w 1689321"/>
              <a:gd name="connsiteY42" fmla="*/ 1441926 h 1689321"/>
              <a:gd name="connsiteX43" fmla="*/ 142351 w 1689321"/>
              <a:gd name="connsiteY43" fmla="*/ 1313929 h 1689321"/>
              <a:gd name="connsiteX44" fmla="*/ 221262 w 1689321"/>
              <a:gd name="connsiteY44" fmla="*/ 1250747 h 1689321"/>
              <a:gd name="connsiteX45" fmla="*/ 159870 w 1689321"/>
              <a:gd name="connsiteY45" fmla="*/ 1137641 h 1689321"/>
              <a:gd name="connsiteX46" fmla="*/ 64296 w 1689321"/>
              <a:gd name="connsiteY46" fmla="*/ 1167896 h 1689321"/>
              <a:gd name="connsiteX47" fmla="*/ 16226 w 1689321"/>
              <a:gd name="connsiteY47" fmla="*/ 1009446 h 1689321"/>
              <a:gd name="connsiteX48" fmla="*/ 112790 w 1689321"/>
              <a:gd name="connsiteY48" fmla="*/ 981422 h 1689321"/>
              <a:gd name="connsiteX49" fmla="*/ 103542 w 1689321"/>
              <a:gd name="connsiteY49" fmla="*/ 920831 h 1689321"/>
              <a:gd name="connsiteX50" fmla="*/ 100133 w 1689321"/>
              <a:gd name="connsiteY50" fmla="*/ 853305 h 1689321"/>
              <a:gd name="connsiteX51" fmla="*/ 0 w 1689321"/>
              <a:gd name="connsiteY51" fmla="*/ 844661 h 1689321"/>
              <a:gd name="connsiteX52" fmla="*/ 16226 w 1689321"/>
              <a:gd name="connsiteY52" fmla="*/ 679876 h 1689321"/>
              <a:gd name="connsiteX53" fmla="*/ 115952 w 1689321"/>
              <a:gd name="connsiteY53" fmla="*/ 690915 h 1689321"/>
              <a:gd name="connsiteX54" fmla="*/ 154095 w 1689321"/>
              <a:gd name="connsiteY54" fmla="*/ 568040 h 1689321"/>
              <a:gd name="connsiteX55" fmla="*/ 64296 w 1689321"/>
              <a:gd name="connsiteY55" fmla="*/ 521426 h 1689321"/>
              <a:gd name="connsiteX56" fmla="*/ 142351 w 1689321"/>
              <a:gd name="connsiteY56" fmla="*/ 375392 h 1689321"/>
              <a:gd name="connsiteX57" fmla="*/ 230458 w 1689321"/>
              <a:gd name="connsiteY57" fmla="*/ 423863 h 1689321"/>
              <a:gd name="connsiteX58" fmla="*/ 312344 w 1689321"/>
              <a:gd name="connsiteY58" fmla="*/ 324616 h 1689321"/>
              <a:gd name="connsiteX59" fmla="*/ 247396 w 1689321"/>
              <a:gd name="connsiteY59" fmla="*/ 247396 h 1689321"/>
              <a:gd name="connsiteX60" fmla="*/ 375392 w 1689321"/>
              <a:gd name="connsiteY60" fmla="*/ 142351 h 1689321"/>
              <a:gd name="connsiteX61" fmla="*/ 438576 w 1689321"/>
              <a:gd name="connsiteY61" fmla="*/ 221263 h 1689321"/>
              <a:gd name="connsiteX62" fmla="*/ 551681 w 1689321"/>
              <a:gd name="connsiteY62" fmla="*/ 159871 h 1689321"/>
              <a:gd name="connsiteX63" fmla="*/ 521426 w 1689321"/>
              <a:gd name="connsiteY63" fmla="*/ 64296 h 1689321"/>
              <a:gd name="connsiteX64" fmla="*/ 679876 w 1689321"/>
              <a:gd name="connsiteY64" fmla="*/ 16226 h 1689321"/>
              <a:gd name="connsiteX65" fmla="*/ 707900 w 1689321"/>
              <a:gd name="connsiteY65" fmla="*/ 112790 h 1689321"/>
              <a:gd name="connsiteX66" fmla="*/ 768494 w 1689321"/>
              <a:gd name="connsiteY66" fmla="*/ 103542 h 1689321"/>
              <a:gd name="connsiteX67" fmla="*/ 836016 w 1689321"/>
              <a:gd name="connsiteY67" fmla="*/ 100133 h 168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689321" h="1689321">
                <a:moveTo>
                  <a:pt x="844660" y="0"/>
                </a:moveTo>
                <a:lnTo>
                  <a:pt x="1009445" y="16226"/>
                </a:lnTo>
                <a:lnTo>
                  <a:pt x="998406" y="115951"/>
                </a:lnTo>
                <a:lnTo>
                  <a:pt x="1121282" y="154094"/>
                </a:lnTo>
                <a:lnTo>
                  <a:pt x="1167896" y="64296"/>
                </a:lnTo>
                <a:lnTo>
                  <a:pt x="1313929" y="142351"/>
                </a:lnTo>
                <a:lnTo>
                  <a:pt x="1265460" y="230456"/>
                </a:lnTo>
                <a:lnTo>
                  <a:pt x="1364706" y="312342"/>
                </a:lnTo>
                <a:lnTo>
                  <a:pt x="1441925" y="247396"/>
                </a:lnTo>
                <a:lnTo>
                  <a:pt x="1546970" y="375392"/>
                </a:lnTo>
                <a:lnTo>
                  <a:pt x="1468060" y="438574"/>
                </a:lnTo>
                <a:lnTo>
                  <a:pt x="1529452" y="551680"/>
                </a:lnTo>
                <a:lnTo>
                  <a:pt x="1625025" y="521426"/>
                </a:lnTo>
                <a:lnTo>
                  <a:pt x="1673095" y="679876"/>
                </a:lnTo>
                <a:lnTo>
                  <a:pt x="1576534" y="707899"/>
                </a:lnTo>
                <a:lnTo>
                  <a:pt x="1585782" y="768494"/>
                </a:lnTo>
                <a:lnTo>
                  <a:pt x="1589191" y="836017"/>
                </a:lnTo>
                <a:lnTo>
                  <a:pt x="1689321" y="844661"/>
                </a:lnTo>
                <a:lnTo>
                  <a:pt x="1673095" y="1009446"/>
                </a:lnTo>
                <a:lnTo>
                  <a:pt x="1573373" y="998407"/>
                </a:lnTo>
                <a:lnTo>
                  <a:pt x="1535230" y="1121283"/>
                </a:lnTo>
                <a:lnTo>
                  <a:pt x="1625025" y="1167896"/>
                </a:lnTo>
                <a:lnTo>
                  <a:pt x="1546970" y="1313929"/>
                </a:lnTo>
                <a:lnTo>
                  <a:pt x="1458867" y="1265461"/>
                </a:lnTo>
                <a:lnTo>
                  <a:pt x="1376980" y="1364709"/>
                </a:lnTo>
                <a:lnTo>
                  <a:pt x="1441925" y="1441926"/>
                </a:lnTo>
                <a:lnTo>
                  <a:pt x="1313929" y="1546971"/>
                </a:lnTo>
                <a:lnTo>
                  <a:pt x="1250748" y="1468062"/>
                </a:lnTo>
                <a:lnTo>
                  <a:pt x="1137642" y="1529454"/>
                </a:lnTo>
                <a:lnTo>
                  <a:pt x="1167896" y="1625025"/>
                </a:lnTo>
                <a:lnTo>
                  <a:pt x="1009445" y="1673095"/>
                </a:lnTo>
                <a:lnTo>
                  <a:pt x="981422" y="1576535"/>
                </a:lnTo>
                <a:lnTo>
                  <a:pt x="920830" y="1585782"/>
                </a:lnTo>
                <a:lnTo>
                  <a:pt x="853304" y="1589192"/>
                </a:lnTo>
                <a:lnTo>
                  <a:pt x="844660" y="1689321"/>
                </a:lnTo>
                <a:lnTo>
                  <a:pt x="679876" y="1673095"/>
                </a:lnTo>
                <a:lnTo>
                  <a:pt x="690914" y="1573372"/>
                </a:lnTo>
                <a:lnTo>
                  <a:pt x="568039" y="1535229"/>
                </a:lnTo>
                <a:lnTo>
                  <a:pt x="521426" y="1625025"/>
                </a:lnTo>
                <a:lnTo>
                  <a:pt x="375392" y="1546971"/>
                </a:lnTo>
                <a:lnTo>
                  <a:pt x="423861" y="1458866"/>
                </a:lnTo>
                <a:lnTo>
                  <a:pt x="324615" y="1376979"/>
                </a:lnTo>
                <a:lnTo>
                  <a:pt x="247396" y="1441926"/>
                </a:lnTo>
                <a:lnTo>
                  <a:pt x="142351" y="1313929"/>
                </a:lnTo>
                <a:lnTo>
                  <a:pt x="221262" y="1250747"/>
                </a:lnTo>
                <a:lnTo>
                  <a:pt x="159870" y="1137641"/>
                </a:lnTo>
                <a:lnTo>
                  <a:pt x="64296" y="1167896"/>
                </a:lnTo>
                <a:lnTo>
                  <a:pt x="16226" y="1009446"/>
                </a:lnTo>
                <a:lnTo>
                  <a:pt x="112790" y="981422"/>
                </a:lnTo>
                <a:lnTo>
                  <a:pt x="103542" y="920831"/>
                </a:lnTo>
                <a:lnTo>
                  <a:pt x="100133" y="853305"/>
                </a:lnTo>
                <a:lnTo>
                  <a:pt x="0" y="844661"/>
                </a:lnTo>
                <a:lnTo>
                  <a:pt x="16226" y="679876"/>
                </a:lnTo>
                <a:lnTo>
                  <a:pt x="115952" y="690915"/>
                </a:lnTo>
                <a:lnTo>
                  <a:pt x="154095" y="568040"/>
                </a:lnTo>
                <a:lnTo>
                  <a:pt x="64296" y="521426"/>
                </a:lnTo>
                <a:lnTo>
                  <a:pt x="142351" y="375392"/>
                </a:lnTo>
                <a:lnTo>
                  <a:pt x="230458" y="423863"/>
                </a:lnTo>
                <a:lnTo>
                  <a:pt x="312344" y="324616"/>
                </a:lnTo>
                <a:lnTo>
                  <a:pt x="247396" y="247396"/>
                </a:lnTo>
                <a:lnTo>
                  <a:pt x="375392" y="142351"/>
                </a:lnTo>
                <a:lnTo>
                  <a:pt x="438576" y="221263"/>
                </a:lnTo>
                <a:lnTo>
                  <a:pt x="551681" y="159871"/>
                </a:lnTo>
                <a:lnTo>
                  <a:pt x="521426" y="64296"/>
                </a:lnTo>
                <a:lnTo>
                  <a:pt x="679876" y="16226"/>
                </a:lnTo>
                <a:lnTo>
                  <a:pt x="707900" y="112790"/>
                </a:lnTo>
                <a:lnTo>
                  <a:pt x="768494" y="103542"/>
                </a:lnTo>
                <a:lnTo>
                  <a:pt x="836016" y="100133"/>
                </a:lnTo>
                <a:close/>
              </a:path>
            </a:pathLst>
          </a:custGeom>
          <a:gradFill flip="none" rotWithShape="1">
            <a:gsLst>
              <a:gs pos="49000">
                <a:schemeClr val="bg1"/>
              </a:gs>
              <a:gs pos="0">
                <a:srgbClr val="7030A0">
                  <a:alpha val="10000"/>
                </a:srgbClr>
              </a:gs>
            </a:gsLst>
            <a:lin ang="57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B67E2C69-70FB-70A8-848B-11F15AC64F09}"/>
              </a:ext>
            </a:extLst>
          </p:cNvPr>
          <p:cNvSpPr/>
          <p:nvPr userDrawn="1"/>
        </p:nvSpPr>
        <p:spPr>
          <a:xfrm>
            <a:off x="-393538" y="9680507"/>
            <a:ext cx="8103685" cy="1240370"/>
          </a:xfrm>
          <a:custGeom>
            <a:avLst/>
            <a:gdLst>
              <a:gd name="connsiteX0" fmla="*/ 0 w 7559674"/>
              <a:gd name="connsiteY0" fmla="*/ 0 h 1343940"/>
              <a:gd name="connsiteX1" fmla="*/ 7559674 w 7559674"/>
              <a:gd name="connsiteY1" fmla="*/ 0 h 1343940"/>
              <a:gd name="connsiteX2" fmla="*/ 7559674 w 7559674"/>
              <a:gd name="connsiteY2" fmla="*/ 1343940 h 1343940"/>
              <a:gd name="connsiteX3" fmla="*/ 0 w 7559674"/>
              <a:gd name="connsiteY3" fmla="*/ 1343940 h 1343940"/>
              <a:gd name="connsiteX4" fmla="*/ 0 w 7559674"/>
              <a:gd name="connsiteY4" fmla="*/ 0 h 1343940"/>
              <a:gd name="connsiteX0" fmla="*/ 0 w 7559674"/>
              <a:gd name="connsiteY0" fmla="*/ 142289 h 1486229"/>
              <a:gd name="connsiteX1" fmla="*/ 3958541 w 7559674"/>
              <a:gd name="connsiteY1" fmla="*/ 0 h 1486229"/>
              <a:gd name="connsiteX2" fmla="*/ 7559674 w 7559674"/>
              <a:gd name="connsiteY2" fmla="*/ 142289 h 1486229"/>
              <a:gd name="connsiteX3" fmla="*/ 7559674 w 7559674"/>
              <a:gd name="connsiteY3" fmla="*/ 1486229 h 1486229"/>
              <a:gd name="connsiteX4" fmla="*/ 0 w 7559674"/>
              <a:gd name="connsiteY4" fmla="*/ 1486229 h 1486229"/>
              <a:gd name="connsiteX5" fmla="*/ 0 w 7559674"/>
              <a:gd name="connsiteY5" fmla="*/ 142289 h 1486229"/>
              <a:gd name="connsiteX0" fmla="*/ 0 w 7605973"/>
              <a:gd name="connsiteY0" fmla="*/ 142289 h 1486229"/>
              <a:gd name="connsiteX1" fmla="*/ 3958541 w 7605973"/>
              <a:gd name="connsiteY1" fmla="*/ 0 h 1486229"/>
              <a:gd name="connsiteX2" fmla="*/ 7605973 w 7605973"/>
              <a:gd name="connsiteY2" fmla="*/ 628426 h 1486229"/>
              <a:gd name="connsiteX3" fmla="*/ 7559674 w 7605973"/>
              <a:gd name="connsiteY3" fmla="*/ 1486229 h 1486229"/>
              <a:gd name="connsiteX4" fmla="*/ 0 w 7605973"/>
              <a:gd name="connsiteY4" fmla="*/ 1486229 h 1486229"/>
              <a:gd name="connsiteX5" fmla="*/ 0 w 7605973"/>
              <a:gd name="connsiteY5" fmla="*/ 142289 h 1486229"/>
              <a:gd name="connsiteX0" fmla="*/ 0 w 7605973"/>
              <a:gd name="connsiteY0" fmla="*/ 95990 h 1439930"/>
              <a:gd name="connsiteX1" fmla="*/ 3842795 w 7605973"/>
              <a:gd name="connsiteY1" fmla="*/ 0 h 1439930"/>
              <a:gd name="connsiteX2" fmla="*/ 7605973 w 7605973"/>
              <a:gd name="connsiteY2" fmla="*/ 582127 h 1439930"/>
              <a:gd name="connsiteX3" fmla="*/ 7559674 w 7605973"/>
              <a:gd name="connsiteY3" fmla="*/ 1439930 h 1439930"/>
              <a:gd name="connsiteX4" fmla="*/ 0 w 7605973"/>
              <a:gd name="connsiteY4" fmla="*/ 1439930 h 1439930"/>
              <a:gd name="connsiteX5" fmla="*/ 0 w 7605973"/>
              <a:gd name="connsiteY5" fmla="*/ 95990 h 1439930"/>
              <a:gd name="connsiteX0" fmla="*/ 0 w 7605973"/>
              <a:gd name="connsiteY0" fmla="*/ 84415 h 1428355"/>
              <a:gd name="connsiteX1" fmla="*/ 3889093 w 7605973"/>
              <a:gd name="connsiteY1" fmla="*/ 0 h 1428355"/>
              <a:gd name="connsiteX2" fmla="*/ 7605973 w 7605973"/>
              <a:gd name="connsiteY2" fmla="*/ 570552 h 1428355"/>
              <a:gd name="connsiteX3" fmla="*/ 7559674 w 7605973"/>
              <a:gd name="connsiteY3" fmla="*/ 1428355 h 1428355"/>
              <a:gd name="connsiteX4" fmla="*/ 0 w 7605973"/>
              <a:gd name="connsiteY4" fmla="*/ 1428355 h 1428355"/>
              <a:gd name="connsiteX5" fmla="*/ 0 w 7605973"/>
              <a:gd name="connsiteY5" fmla="*/ 84415 h 1428355"/>
              <a:gd name="connsiteX0" fmla="*/ 0 w 7605973"/>
              <a:gd name="connsiteY0" fmla="*/ 107565 h 1451505"/>
              <a:gd name="connsiteX1" fmla="*/ 4271058 w 7605973"/>
              <a:gd name="connsiteY1" fmla="*/ 0 h 1451505"/>
              <a:gd name="connsiteX2" fmla="*/ 7605973 w 7605973"/>
              <a:gd name="connsiteY2" fmla="*/ 593702 h 1451505"/>
              <a:gd name="connsiteX3" fmla="*/ 7559674 w 7605973"/>
              <a:gd name="connsiteY3" fmla="*/ 1451505 h 1451505"/>
              <a:gd name="connsiteX4" fmla="*/ 0 w 7605973"/>
              <a:gd name="connsiteY4" fmla="*/ 1451505 h 1451505"/>
              <a:gd name="connsiteX5" fmla="*/ 0 w 7605973"/>
              <a:gd name="connsiteY5" fmla="*/ 107565 h 1451505"/>
              <a:gd name="connsiteX0" fmla="*/ 0 w 7605973"/>
              <a:gd name="connsiteY0" fmla="*/ 107762 h 1451702"/>
              <a:gd name="connsiteX1" fmla="*/ 4271058 w 7605973"/>
              <a:gd name="connsiteY1" fmla="*/ 197 h 1451702"/>
              <a:gd name="connsiteX2" fmla="*/ 7605973 w 7605973"/>
              <a:gd name="connsiteY2" fmla="*/ 593899 h 1451702"/>
              <a:gd name="connsiteX3" fmla="*/ 7559674 w 7605973"/>
              <a:gd name="connsiteY3" fmla="*/ 1451702 h 1451702"/>
              <a:gd name="connsiteX4" fmla="*/ 0 w 7605973"/>
              <a:gd name="connsiteY4" fmla="*/ 1451702 h 1451702"/>
              <a:gd name="connsiteX5" fmla="*/ 0 w 7605973"/>
              <a:gd name="connsiteY5" fmla="*/ 107762 h 1451702"/>
              <a:gd name="connsiteX0" fmla="*/ 0 w 7605973"/>
              <a:gd name="connsiteY0" fmla="*/ 15223 h 1359163"/>
              <a:gd name="connsiteX1" fmla="*/ 3044142 w 7605973"/>
              <a:gd name="connsiteY1" fmla="*/ 255 h 1359163"/>
              <a:gd name="connsiteX2" fmla="*/ 7605973 w 7605973"/>
              <a:gd name="connsiteY2" fmla="*/ 501360 h 1359163"/>
              <a:gd name="connsiteX3" fmla="*/ 7559674 w 7605973"/>
              <a:gd name="connsiteY3" fmla="*/ 1359163 h 1359163"/>
              <a:gd name="connsiteX4" fmla="*/ 0 w 7605973"/>
              <a:gd name="connsiteY4" fmla="*/ 1359163 h 1359163"/>
              <a:gd name="connsiteX5" fmla="*/ 0 w 7605973"/>
              <a:gd name="connsiteY5" fmla="*/ 15223 h 1359163"/>
              <a:gd name="connsiteX0" fmla="*/ 0 w 7605973"/>
              <a:gd name="connsiteY0" fmla="*/ 14968 h 1358908"/>
              <a:gd name="connsiteX1" fmla="*/ 3044142 w 7605973"/>
              <a:gd name="connsiteY1" fmla="*/ 0 h 1358908"/>
              <a:gd name="connsiteX2" fmla="*/ 7605973 w 7605973"/>
              <a:gd name="connsiteY2" fmla="*/ 501105 h 1358908"/>
              <a:gd name="connsiteX3" fmla="*/ 7559674 w 7605973"/>
              <a:gd name="connsiteY3" fmla="*/ 1358908 h 1358908"/>
              <a:gd name="connsiteX4" fmla="*/ 0 w 7605973"/>
              <a:gd name="connsiteY4" fmla="*/ 1358908 h 1358908"/>
              <a:gd name="connsiteX5" fmla="*/ 0 w 7605973"/>
              <a:gd name="connsiteY5" fmla="*/ 14968 h 1358908"/>
              <a:gd name="connsiteX0" fmla="*/ 0 w 7872190"/>
              <a:gd name="connsiteY0" fmla="*/ 84416 h 1358908"/>
              <a:gd name="connsiteX1" fmla="*/ 3310359 w 7872190"/>
              <a:gd name="connsiteY1" fmla="*/ 0 h 1358908"/>
              <a:gd name="connsiteX2" fmla="*/ 7872190 w 7872190"/>
              <a:gd name="connsiteY2" fmla="*/ 501105 h 1358908"/>
              <a:gd name="connsiteX3" fmla="*/ 7825891 w 7872190"/>
              <a:gd name="connsiteY3" fmla="*/ 1358908 h 1358908"/>
              <a:gd name="connsiteX4" fmla="*/ 266217 w 7872190"/>
              <a:gd name="connsiteY4" fmla="*/ 1358908 h 1358908"/>
              <a:gd name="connsiteX5" fmla="*/ 0 w 7872190"/>
              <a:gd name="connsiteY5" fmla="*/ 84416 h 1358908"/>
              <a:gd name="connsiteX0" fmla="*/ 0 w 7872190"/>
              <a:gd name="connsiteY0" fmla="*/ 90105 h 1364597"/>
              <a:gd name="connsiteX1" fmla="*/ 3310359 w 7872190"/>
              <a:gd name="connsiteY1" fmla="*/ 5689 h 1364597"/>
              <a:gd name="connsiteX2" fmla="*/ 7872190 w 7872190"/>
              <a:gd name="connsiteY2" fmla="*/ 506794 h 1364597"/>
              <a:gd name="connsiteX3" fmla="*/ 7825891 w 7872190"/>
              <a:gd name="connsiteY3" fmla="*/ 1364597 h 1364597"/>
              <a:gd name="connsiteX4" fmla="*/ 266217 w 7872190"/>
              <a:gd name="connsiteY4" fmla="*/ 1364597 h 1364597"/>
              <a:gd name="connsiteX5" fmla="*/ 0 w 7872190"/>
              <a:gd name="connsiteY5" fmla="*/ 90105 h 1364597"/>
              <a:gd name="connsiteX0" fmla="*/ 0 w 7872190"/>
              <a:gd name="connsiteY0" fmla="*/ 80643 h 1355135"/>
              <a:gd name="connsiteX1" fmla="*/ 4595149 w 7872190"/>
              <a:gd name="connsiteY1" fmla="*/ 19376 h 1355135"/>
              <a:gd name="connsiteX2" fmla="*/ 7872190 w 7872190"/>
              <a:gd name="connsiteY2" fmla="*/ 497332 h 1355135"/>
              <a:gd name="connsiteX3" fmla="*/ 7825891 w 7872190"/>
              <a:gd name="connsiteY3" fmla="*/ 1355135 h 1355135"/>
              <a:gd name="connsiteX4" fmla="*/ 266217 w 7872190"/>
              <a:gd name="connsiteY4" fmla="*/ 1355135 h 1355135"/>
              <a:gd name="connsiteX5" fmla="*/ 0 w 7872190"/>
              <a:gd name="connsiteY5" fmla="*/ 80643 h 1355135"/>
              <a:gd name="connsiteX0" fmla="*/ 0 w 7872190"/>
              <a:gd name="connsiteY0" fmla="*/ 132602 h 1407094"/>
              <a:gd name="connsiteX1" fmla="*/ 4595149 w 7872190"/>
              <a:gd name="connsiteY1" fmla="*/ 71335 h 1407094"/>
              <a:gd name="connsiteX2" fmla="*/ 7872190 w 7872190"/>
              <a:gd name="connsiteY2" fmla="*/ 549291 h 1407094"/>
              <a:gd name="connsiteX3" fmla="*/ 7825891 w 7872190"/>
              <a:gd name="connsiteY3" fmla="*/ 1407094 h 1407094"/>
              <a:gd name="connsiteX4" fmla="*/ 266217 w 7872190"/>
              <a:gd name="connsiteY4" fmla="*/ 1407094 h 1407094"/>
              <a:gd name="connsiteX5" fmla="*/ 0 w 7872190"/>
              <a:gd name="connsiteY5" fmla="*/ 132602 h 1407094"/>
              <a:gd name="connsiteX0" fmla="*/ 0 w 7872190"/>
              <a:gd name="connsiteY0" fmla="*/ 33545 h 1308037"/>
              <a:gd name="connsiteX1" fmla="*/ 7872190 w 7872190"/>
              <a:gd name="connsiteY1" fmla="*/ 450234 h 1308037"/>
              <a:gd name="connsiteX2" fmla="*/ 7825891 w 7872190"/>
              <a:gd name="connsiteY2" fmla="*/ 1308037 h 1308037"/>
              <a:gd name="connsiteX3" fmla="*/ 266217 w 7872190"/>
              <a:gd name="connsiteY3" fmla="*/ 1308037 h 1308037"/>
              <a:gd name="connsiteX4" fmla="*/ 0 w 7872190"/>
              <a:gd name="connsiteY4" fmla="*/ 33545 h 1308037"/>
              <a:gd name="connsiteX0" fmla="*/ 0 w 7872190"/>
              <a:gd name="connsiteY0" fmla="*/ 18699 h 1293191"/>
              <a:gd name="connsiteX1" fmla="*/ 7872190 w 7872190"/>
              <a:gd name="connsiteY1" fmla="*/ 435388 h 1293191"/>
              <a:gd name="connsiteX2" fmla="*/ 7825891 w 7872190"/>
              <a:gd name="connsiteY2" fmla="*/ 1293191 h 1293191"/>
              <a:gd name="connsiteX3" fmla="*/ 266217 w 7872190"/>
              <a:gd name="connsiteY3" fmla="*/ 1293191 h 1293191"/>
              <a:gd name="connsiteX4" fmla="*/ 0 w 7872190"/>
              <a:gd name="connsiteY4" fmla="*/ 18699 h 1293191"/>
              <a:gd name="connsiteX0" fmla="*/ 0 w 7976363"/>
              <a:gd name="connsiteY0" fmla="*/ 21443 h 1295935"/>
              <a:gd name="connsiteX1" fmla="*/ 7976363 w 7976363"/>
              <a:gd name="connsiteY1" fmla="*/ 333960 h 1295935"/>
              <a:gd name="connsiteX2" fmla="*/ 7825891 w 7976363"/>
              <a:gd name="connsiteY2" fmla="*/ 1295935 h 1295935"/>
              <a:gd name="connsiteX3" fmla="*/ 266217 w 7976363"/>
              <a:gd name="connsiteY3" fmla="*/ 1295935 h 1295935"/>
              <a:gd name="connsiteX4" fmla="*/ 0 w 7976363"/>
              <a:gd name="connsiteY4" fmla="*/ 21443 h 1295935"/>
              <a:gd name="connsiteX0" fmla="*/ 0 w 7976363"/>
              <a:gd name="connsiteY0" fmla="*/ 54446 h 1328938"/>
              <a:gd name="connsiteX1" fmla="*/ 7976363 w 7976363"/>
              <a:gd name="connsiteY1" fmla="*/ 366963 h 1328938"/>
              <a:gd name="connsiteX2" fmla="*/ 7825891 w 7976363"/>
              <a:gd name="connsiteY2" fmla="*/ 1328938 h 1328938"/>
              <a:gd name="connsiteX3" fmla="*/ 266217 w 7976363"/>
              <a:gd name="connsiteY3" fmla="*/ 1328938 h 1328938"/>
              <a:gd name="connsiteX4" fmla="*/ 0 w 7976363"/>
              <a:gd name="connsiteY4" fmla="*/ 54446 h 1328938"/>
              <a:gd name="connsiteX0" fmla="*/ 0 w 7906915"/>
              <a:gd name="connsiteY0" fmla="*/ 30936 h 1305428"/>
              <a:gd name="connsiteX1" fmla="*/ 7906915 w 7906915"/>
              <a:gd name="connsiteY1" fmla="*/ 574947 h 1305428"/>
              <a:gd name="connsiteX2" fmla="*/ 7825891 w 7906915"/>
              <a:gd name="connsiteY2" fmla="*/ 1305428 h 1305428"/>
              <a:gd name="connsiteX3" fmla="*/ 266217 w 7906915"/>
              <a:gd name="connsiteY3" fmla="*/ 1305428 h 1305428"/>
              <a:gd name="connsiteX4" fmla="*/ 0 w 7906915"/>
              <a:gd name="connsiteY4" fmla="*/ 30936 h 1305428"/>
              <a:gd name="connsiteX0" fmla="*/ 0 w 7906915"/>
              <a:gd name="connsiteY0" fmla="*/ 80366 h 1354858"/>
              <a:gd name="connsiteX1" fmla="*/ 7906915 w 7906915"/>
              <a:gd name="connsiteY1" fmla="*/ 624377 h 1354858"/>
              <a:gd name="connsiteX2" fmla="*/ 7825891 w 7906915"/>
              <a:gd name="connsiteY2" fmla="*/ 1354858 h 1354858"/>
              <a:gd name="connsiteX3" fmla="*/ 266217 w 7906915"/>
              <a:gd name="connsiteY3" fmla="*/ 1354858 h 1354858"/>
              <a:gd name="connsiteX4" fmla="*/ 0 w 7906915"/>
              <a:gd name="connsiteY4" fmla="*/ 80366 h 1354858"/>
              <a:gd name="connsiteX0" fmla="*/ 0 w 8034237"/>
              <a:gd name="connsiteY0" fmla="*/ 96333 h 1312952"/>
              <a:gd name="connsiteX1" fmla="*/ 8034237 w 8034237"/>
              <a:gd name="connsiteY1" fmla="*/ 582471 h 1312952"/>
              <a:gd name="connsiteX2" fmla="*/ 7953213 w 8034237"/>
              <a:gd name="connsiteY2" fmla="*/ 1312952 h 1312952"/>
              <a:gd name="connsiteX3" fmla="*/ 393539 w 8034237"/>
              <a:gd name="connsiteY3" fmla="*/ 1312952 h 1312952"/>
              <a:gd name="connsiteX4" fmla="*/ 0 w 8034237"/>
              <a:gd name="connsiteY4" fmla="*/ 96333 h 1312952"/>
              <a:gd name="connsiteX0" fmla="*/ 0 w 8103685"/>
              <a:gd name="connsiteY0" fmla="*/ 192950 h 1409569"/>
              <a:gd name="connsiteX1" fmla="*/ 8103685 w 8103685"/>
              <a:gd name="connsiteY1" fmla="*/ 447594 h 1409569"/>
              <a:gd name="connsiteX2" fmla="*/ 7953213 w 8103685"/>
              <a:gd name="connsiteY2" fmla="*/ 1409569 h 1409569"/>
              <a:gd name="connsiteX3" fmla="*/ 393539 w 8103685"/>
              <a:gd name="connsiteY3" fmla="*/ 1409569 h 1409569"/>
              <a:gd name="connsiteX4" fmla="*/ 0 w 8103685"/>
              <a:gd name="connsiteY4" fmla="*/ 192950 h 1409569"/>
              <a:gd name="connsiteX0" fmla="*/ 0 w 8103685"/>
              <a:gd name="connsiteY0" fmla="*/ 12864 h 1229483"/>
              <a:gd name="connsiteX1" fmla="*/ 8103685 w 8103685"/>
              <a:gd name="connsiteY1" fmla="*/ 267508 h 1229483"/>
              <a:gd name="connsiteX2" fmla="*/ 7953213 w 8103685"/>
              <a:gd name="connsiteY2" fmla="*/ 1229483 h 1229483"/>
              <a:gd name="connsiteX3" fmla="*/ 393539 w 8103685"/>
              <a:gd name="connsiteY3" fmla="*/ 1229483 h 1229483"/>
              <a:gd name="connsiteX4" fmla="*/ 0 w 8103685"/>
              <a:gd name="connsiteY4" fmla="*/ 12864 h 1229483"/>
              <a:gd name="connsiteX0" fmla="*/ 0 w 8103685"/>
              <a:gd name="connsiteY0" fmla="*/ 133968 h 1350587"/>
              <a:gd name="connsiteX1" fmla="*/ 8103685 w 8103685"/>
              <a:gd name="connsiteY1" fmla="*/ 388612 h 1350587"/>
              <a:gd name="connsiteX2" fmla="*/ 7953213 w 8103685"/>
              <a:gd name="connsiteY2" fmla="*/ 1350587 h 1350587"/>
              <a:gd name="connsiteX3" fmla="*/ 393539 w 8103685"/>
              <a:gd name="connsiteY3" fmla="*/ 1350587 h 1350587"/>
              <a:gd name="connsiteX4" fmla="*/ 0 w 8103685"/>
              <a:gd name="connsiteY4" fmla="*/ 133968 h 1350587"/>
              <a:gd name="connsiteX0" fmla="*/ 0 w 8103685"/>
              <a:gd name="connsiteY0" fmla="*/ 150110 h 1366729"/>
              <a:gd name="connsiteX1" fmla="*/ 8103685 w 8103685"/>
              <a:gd name="connsiteY1" fmla="*/ 404754 h 1366729"/>
              <a:gd name="connsiteX2" fmla="*/ 7953213 w 8103685"/>
              <a:gd name="connsiteY2" fmla="*/ 1366729 h 1366729"/>
              <a:gd name="connsiteX3" fmla="*/ 393539 w 8103685"/>
              <a:gd name="connsiteY3" fmla="*/ 1366729 h 1366729"/>
              <a:gd name="connsiteX4" fmla="*/ 0 w 8103685"/>
              <a:gd name="connsiteY4" fmla="*/ 150110 h 1366729"/>
              <a:gd name="connsiteX0" fmla="*/ 0 w 8103685"/>
              <a:gd name="connsiteY0" fmla="*/ 150957 h 1367576"/>
              <a:gd name="connsiteX1" fmla="*/ 8103685 w 8103685"/>
              <a:gd name="connsiteY1" fmla="*/ 405601 h 1367576"/>
              <a:gd name="connsiteX2" fmla="*/ 7953213 w 8103685"/>
              <a:gd name="connsiteY2" fmla="*/ 1367576 h 1367576"/>
              <a:gd name="connsiteX3" fmla="*/ 393539 w 8103685"/>
              <a:gd name="connsiteY3" fmla="*/ 1367576 h 1367576"/>
              <a:gd name="connsiteX4" fmla="*/ 0 w 8103685"/>
              <a:gd name="connsiteY4" fmla="*/ 150957 h 1367576"/>
              <a:gd name="connsiteX0" fmla="*/ 0 w 8103685"/>
              <a:gd name="connsiteY0" fmla="*/ 14945 h 1231564"/>
              <a:gd name="connsiteX1" fmla="*/ 8103685 w 8103685"/>
              <a:gd name="connsiteY1" fmla="*/ 269589 h 1231564"/>
              <a:gd name="connsiteX2" fmla="*/ 7953213 w 8103685"/>
              <a:gd name="connsiteY2" fmla="*/ 1231564 h 1231564"/>
              <a:gd name="connsiteX3" fmla="*/ 393539 w 8103685"/>
              <a:gd name="connsiteY3" fmla="*/ 1231564 h 1231564"/>
              <a:gd name="connsiteX4" fmla="*/ 0 w 8103685"/>
              <a:gd name="connsiteY4" fmla="*/ 14945 h 1231564"/>
              <a:gd name="connsiteX0" fmla="*/ 0 w 8103685"/>
              <a:gd name="connsiteY0" fmla="*/ 23751 h 1240370"/>
              <a:gd name="connsiteX1" fmla="*/ 8103685 w 8103685"/>
              <a:gd name="connsiteY1" fmla="*/ 278395 h 1240370"/>
              <a:gd name="connsiteX2" fmla="*/ 7953213 w 8103685"/>
              <a:gd name="connsiteY2" fmla="*/ 1240370 h 1240370"/>
              <a:gd name="connsiteX3" fmla="*/ 393539 w 8103685"/>
              <a:gd name="connsiteY3" fmla="*/ 1240370 h 1240370"/>
              <a:gd name="connsiteX4" fmla="*/ 0 w 8103685"/>
              <a:gd name="connsiteY4" fmla="*/ 23751 h 124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3685" h="1240370">
                <a:moveTo>
                  <a:pt x="0" y="23751"/>
                </a:moveTo>
                <a:cubicBezTo>
                  <a:pt x="5480847" y="-130791"/>
                  <a:pt x="5873395" y="528968"/>
                  <a:pt x="8103685" y="278395"/>
                </a:cubicBezTo>
                <a:lnTo>
                  <a:pt x="7953213" y="1240370"/>
                </a:lnTo>
                <a:lnTo>
                  <a:pt x="393539" y="1240370"/>
                </a:lnTo>
                <a:lnTo>
                  <a:pt x="0" y="23751"/>
                </a:lnTo>
                <a:close/>
              </a:path>
            </a:pathLst>
          </a:custGeom>
          <a:gradFill flip="none" rotWithShape="1">
            <a:gsLst>
              <a:gs pos="100000">
                <a:srgbClr val="FFA333">
                  <a:alpha val="80000"/>
                </a:srgbClr>
              </a:gs>
              <a:gs pos="19000">
                <a:srgbClr val="FFFF00">
                  <a:alpha val="42000"/>
                </a:srgbClr>
              </a:gs>
              <a:gs pos="0">
                <a:srgbClr val="7030A0">
                  <a:alpha val="26000"/>
                </a:srgbClr>
              </a:gs>
            </a:gsLst>
            <a:lin ang="57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47">
            <a:extLst>
              <a:ext uri="{FF2B5EF4-FFF2-40B4-BE49-F238E27FC236}">
                <a16:creationId xmlns:a16="http://schemas.microsoft.com/office/drawing/2014/main" id="{0303A52F-F839-0AF4-B363-B7B891CE3E9B}"/>
              </a:ext>
            </a:extLst>
          </p:cNvPr>
          <p:cNvSpPr/>
          <p:nvPr userDrawn="1"/>
        </p:nvSpPr>
        <p:spPr>
          <a:xfrm>
            <a:off x="-393538" y="9266070"/>
            <a:ext cx="8103685" cy="1240370"/>
          </a:xfrm>
          <a:custGeom>
            <a:avLst/>
            <a:gdLst>
              <a:gd name="connsiteX0" fmla="*/ 0 w 7559674"/>
              <a:gd name="connsiteY0" fmla="*/ 0 h 1343940"/>
              <a:gd name="connsiteX1" fmla="*/ 7559674 w 7559674"/>
              <a:gd name="connsiteY1" fmla="*/ 0 h 1343940"/>
              <a:gd name="connsiteX2" fmla="*/ 7559674 w 7559674"/>
              <a:gd name="connsiteY2" fmla="*/ 1343940 h 1343940"/>
              <a:gd name="connsiteX3" fmla="*/ 0 w 7559674"/>
              <a:gd name="connsiteY3" fmla="*/ 1343940 h 1343940"/>
              <a:gd name="connsiteX4" fmla="*/ 0 w 7559674"/>
              <a:gd name="connsiteY4" fmla="*/ 0 h 1343940"/>
              <a:gd name="connsiteX0" fmla="*/ 0 w 7559674"/>
              <a:gd name="connsiteY0" fmla="*/ 142289 h 1486229"/>
              <a:gd name="connsiteX1" fmla="*/ 3958541 w 7559674"/>
              <a:gd name="connsiteY1" fmla="*/ 0 h 1486229"/>
              <a:gd name="connsiteX2" fmla="*/ 7559674 w 7559674"/>
              <a:gd name="connsiteY2" fmla="*/ 142289 h 1486229"/>
              <a:gd name="connsiteX3" fmla="*/ 7559674 w 7559674"/>
              <a:gd name="connsiteY3" fmla="*/ 1486229 h 1486229"/>
              <a:gd name="connsiteX4" fmla="*/ 0 w 7559674"/>
              <a:gd name="connsiteY4" fmla="*/ 1486229 h 1486229"/>
              <a:gd name="connsiteX5" fmla="*/ 0 w 7559674"/>
              <a:gd name="connsiteY5" fmla="*/ 142289 h 1486229"/>
              <a:gd name="connsiteX0" fmla="*/ 0 w 7605973"/>
              <a:gd name="connsiteY0" fmla="*/ 142289 h 1486229"/>
              <a:gd name="connsiteX1" fmla="*/ 3958541 w 7605973"/>
              <a:gd name="connsiteY1" fmla="*/ 0 h 1486229"/>
              <a:gd name="connsiteX2" fmla="*/ 7605973 w 7605973"/>
              <a:gd name="connsiteY2" fmla="*/ 628426 h 1486229"/>
              <a:gd name="connsiteX3" fmla="*/ 7559674 w 7605973"/>
              <a:gd name="connsiteY3" fmla="*/ 1486229 h 1486229"/>
              <a:gd name="connsiteX4" fmla="*/ 0 w 7605973"/>
              <a:gd name="connsiteY4" fmla="*/ 1486229 h 1486229"/>
              <a:gd name="connsiteX5" fmla="*/ 0 w 7605973"/>
              <a:gd name="connsiteY5" fmla="*/ 142289 h 1486229"/>
              <a:gd name="connsiteX0" fmla="*/ 0 w 7605973"/>
              <a:gd name="connsiteY0" fmla="*/ 95990 h 1439930"/>
              <a:gd name="connsiteX1" fmla="*/ 3842795 w 7605973"/>
              <a:gd name="connsiteY1" fmla="*/ 0 h 1439930"/>
              <a:gd name="connsiteX2" fmla="*/ 7605973 w 7605973"/>
              <a:gd name="connsiteY2" fmla="*/ 582127 h 1439930"/>
              <a:gd name="connsiteX3" fmla="*/ 7559674 w 7605973"/>
              <a:gd name="connsiteY3" fmla="*/ 1439930 h 1439930"/>
              <a:gd name="connsiteX4" fmla="*/ 0 w 7605973"/>
              <a:gd name="connsiteY4" fmla="*/ 1439930 h 1439930"/>
              <a:gd name="connsiteX5" fmla="*/ 0 w 7605973"/>
              <a:gd name="connsiteY5" fmla="*/ 95990 h 1439930"/>
              <a:gd name="connsiteX0" fmla="*/ 0 w 7605973"/>
              <a:gd name="connsiteY0" fmla="*/ 84415 h 1428355"/>
              <a:gd name="connsiteX1" fmla="*/ 3889093 w 7605973"/>
              <a:gd name="connsiteY1" fmla="*/ 0 h 1428355"/>
              <a:gd name="connsiteX2" fmla="*/ 7605973 w 7605973"/>
              <a:gd name="connsiteY2" fmla="*/ 570552 h 1428355"/>
              <a:gd name="connsiteX3" fmla="*/ 7559674 w 7605973"/>
              <a:gd name="connsiteY3" fmla="*/ 1428355 h 1428355"/>
              <a:gd name="connsiteX4" fmla="*/ 0 w 7605973"/>
              <a:gd name="connsiteY4" fmla="*/ 1428355 h 1428355"/>
              <a:gd name="connsiteX5" fmla="*/ 0 w 7605973"/>
              <a:gd name="connsiteY5" fmla="*/ 84415 h 1428355"/>
              <a:gd name="connsiteX0" fmla="*/ 0 w 7605973"/>
              <a:gd name="connsiteY0" fmla="*/ 107565 h 1451505"/>
              <a:gd name="connsiteX1" fmla="*/ 4271058 w 7605973"/>
              <a:gd name="connsiteY1" fmla="*/ 0 h 1451505"/>
              <a:gd name="connsiteX2" fmla="*/ 7605973 w 7605973"/>
              <a:gd name="connsiteY2" fmla="*/ 593702 h 1451505"/>
              <a:gd name="connsiteX3" fmla="*/ 7559674 w 7605973"/>
              <a:gd name="connsiteY3" fmla="*/ 1451505 h 1451505"/>
              <a:gd name="connsiteX4" fmla="*/ 0 w 7605973"/>
              <a:gd name="connsiteY4" fmla="*/ 1451505 h 1451505"/>
              <a:gd name="connsiteX5" fmla="*/ 0 w 7605973"/>
              <a:gd name="connsiteY5" fmla="*/ 107565 h 1451505"/>
              <a:gd name="connsiteX0" fmla="*/ 0 w 7605973"/>
              <a:gd name="connsiteY0" fmla="*/ 107762 h 1451702"/>
              <a:gd name="connsiteX1" fmla="*/ 4271058 w 7605973"/>
              <a:gd name="connsiteY1" fmla="*/ 197 h 1451702"/>
              <a:gd name="connsiteX2" fmla="*/ 7605973 w 7605973"/>
              <a:gd name="connsiteY2" fmla="*/ 593899 h 1451702"/>
              <a:gd name="connsiteX3" fmla="*/ 7559674 w 7605973"/>
              <a:gd name="connsiteY3" fmla="*/ 1451702 h 1451702"/>
              <a:gd name="connsiteX4" fmla="*/ 0 w 7605973"/>
              <a:gd name="connsiteY4" fmla="*/ 1451702 h 1451702"/>
              <a:gd name="connsiteX5" fmla="*/ 0 w 7605973"/>
              <a:gd name="connsiteY5" fmla="*/ 107762 h 1451702"/>
              <a:gd name="connsiteX0" fmla="*/ 0 w 7605973"/>
              <a:gd name="connsiteY0" fmla="*/ 15223 h 1359163"/>
              <a:gd name="connsiteX1" fmla="*/ 3044142 w 7605973"/>
              <a:gd name="connsiteY1" fmla="*/ 255 h 1359163"/>
              <a:gd name="connsiteX2" fmla="*/ 7605973 w 7605973"/>
              <a:gd name="connsiteY2" fmla="*/ 501360 h 1359163"/>
              <a:gd name="connsiteX3" fmla="*/ 7559674 w 7605973"/>
              <a:gd name="connsiteY3" fmla="*/ 1359163 h 1359163"/>
              <a:gd name="connsiteX4" fmla="*/ 0 w 7605973"/>
              <a:gd name="connsiteY4" fmla="*/ 1359163 h 1359163"/>
              <a:gd name="connsiteX5" fmla="*/ 0 w 7605973"/>
              <a:gd name="connsiteY5" fmla="*/ 15223 h 1359163"/>
              <a:gd name="connsiteX0" fmla="*/ 0 w 7605973"/>
              <a:gd name="connsiteY0" fmla="*/ 14968 h 1358908"/>
              <a:gd name="connsiteX1" fmla="*/ 3044142 w 7605973"/>
              <a:gd name="connsiteY1" fmla="*/ 0 h 1358908"/>
              <a:gd name="connsiteX2" fmla="*/ 7605973 w 7605973"/>
              <a:gd name="connsiteY2" fmla="*/ 501105 h 1358908"/>
              <a:gd name="connsiteX3" fmla="*/ 7559674 w 7605973"/>
              <a:gd name="connsiteY3" fmla="*/ 1358908 h 1358908"/>
              <a:gd name="connsiteX4" fmla="*/ 0 w 7605973"/>
              <a:gd name="connsiteY4" fmla="*/ 1358908 h 1358908"/>
              <a:gd name="connsiteX5" fmla="*/ 0 w 7605973"/>
              <a:gd name="connsiteY5" fmla="*/ 14968 h 1358908"/>
              <a:gd name="connsiteX0" fmla="*/ 0 w 7872190"/>
              <a:gd name="connsiteY0" fmla="*/ 84416 h 1358908"/>
              <a:gd name="connsiteX1" fmla="*/ 3310359 w 7872190"/>
              <a:gd name="connsiteY1" fmla="*/ 0 h 1358908"/>
              <a:gd name="connsiteX2" fmla="*/ 7872190 w 7872190"/>
              <a:gd name="connsiteY2" fmla="*/ 501105 h 1358908"/>
              <a:gd name="connsiteX3" fmla="*/ 7825891 w 7872190"/>
              <a:gd name="connsiteY3" fmla="*/ 1358908 h 1358908"/>
              <a:gd name="connsiteX4" fmla="*/ 266217 w 7872190"/>
              <a:gd name="connsiteY4" fmla="*/ 1358908 h 1358908"/>
              <a:gd name="connsiteX5" fmla="*/ 0 w 7872190"/>
              <a:gd name="connsiteY5" fmla="*/ 84416 h 1358908"/>
              <a:gd name="connsiteX0" fmla="*/ 0 w 7872190"/>
              <a:gd name="connsiteY0" fmla="*/ 90105 h 1364597"/>
              <a:gd name="connsiteX1" fmla="*/ 3310359 w 7872190"/>
              <a:gd name="connsiteY1" fmla="*/ 5689 h 1364597"/>
              <a:gd name="connsiteX2" fmla="*/ 7872190 w 7872190"/>
              <a:gd name="connsiteY2" fmla="*/ 506794 h 1364597"/>
              <a:gd name="connsiteX3" fmla="*/ 7825891 w 7872190"/>
              <a:gd name="connsiteY3" fmla="*/ 1364597 h 1364597"/>
              <a:gd name="connsiteX4" fmla="*/ 266217 w 7872190"/>
              <a:gd name="connsiteY4" fmla="*/ 1364597 h 1364597"/>
              <a:gd name="connsiteX5" fmla="*/ 0 w 7872190"/>
              <a:gd name="connsiteY5" fmla="*/ 90105 h 1364597"/>
              <a:gd name="connsiteX0" fmla="*/ 0 w 7872190"/>
              <a:gd name="connsiteY0" fmla="*/ 80643 h 1355135"/>
              <a:gd name="connsiteX1" fmla="*/ 4595149 w 7872190"/>
              <a:gd name="connsiteY1" fmla="*/ 19376 h 1355135"/>
              <a:gd name="connsiteX2" fmla="*/ 7872190 w 7872190"/>
              <a:gd name="connsiteY2" fmla="*/ 497332 h 1355135"/>
              <a:gd name="connsiteX3" fmla="*/ 7825891 w 7872190"/>
              <a:gd name="connsiteY3" fmla="*/ 1355135 h 1355135"/>
              <a:gd name="connsiteX4" fmla="*/ 266217 w 7872190"/>
              <a:gd name="connsiteY4" fmla="*/ 1355135 h 1355135"/>
              <a:gd name="connsiteX5" fmla="*/ 0 w 7872190"/>
              <a:gd name="connsiteY5" fmla="*/ 80643 h 1355135"/>
              <a:gd name="connsiteX0" fmla="*/ 0 w 7872190"/>
              <a:gd name="connsiteY0" fmla="*/ 132602 h 1407094"/>
              <a:gd name="connsiteX1" fmla="*/ 4595149 w 7872190"/>
              <a:gd name="connsiteY1" fmla="*/ 71335 h 1407094"/>
              <a:gd name="connsiteX2" fmla="*/ 7872190 w 7872190"/>
              <a:gd name="connsiteY2" fmla="*/ 549291 h 1407094"/>
              <a:gd name="connsiteX3" fmla="*/ 7825891 w 7872190"/>
              <a:gd name="connsiteY3" fmla="*/ 1407094 h 1407094"/>
              <a:gd name="connsiteX4" fmla="*/ 266217 w 7872190"/>
              <a:gd name="connsiteY4" fmla="*/ 1407094 h 1407094"/>
              <a:gd name="connsiteX5" fmla="*/ 0 w 7872190"/>
              <a:gd name="connsiteY5" fmla="*/ 132602 h 1407094"/>
              <a:gd name="connsiteX0" fmla="*/ 0 w 7872190"/>
              <a:gd name="connsiteY0" fmla="*/ 33545 h 1308037"/>
              <a:gd name="connsiteX1" fmla="*/ 7872190 w 7872190"/>
              <a:gd name="connsiteY1" fmla="*/ 450234 h 1308037"/>
              <a:gd name="connsiteX2" fmla="*/ 7825891 w 7872190"/>
              <a:gd name="connsiteY2" fmla="*/ 1308037 h 1308037"/>
              <a:gd name="connsiteX3" fmla="*/ 266217 w 7872190"/>
              <a:gd name="connsiteY3" fmla="*/ 1308037 h 1308037"/>
              <a:gd name="connsiteX4" fmla="*/ 0 w 7872190"/>
              <a:gd name="connsiteY4" fmla="*/ 33545 h 1308037"/>
              <a:gd name="connsiteX0" fmla="*/ 0 w 7872190"/>
              <a:gd name="connsiteY0" fmla="*/ 18699 h 1293191"/>
              <a:gd name="connsiteX1" fmla="*/ 7872190 w 7872190"/>
              <a:gd name="connsiteY1" fmla="*/ 435388 h 1293191"/>
              <a:gd name="connsiteX2" fmla="*/ 7825891 w 7872190"/>
              <a:gd name="connsiteY2" fmla="*/ 1293191 h 1293191"/>
              <a:gd name="connsiteX3" fmla="*/ 266217 w 7872190"/>
              <a:gd name="connsiteY3" fmla="*/ 1293191 h 1293191"/>
              <a:gd name="connsiteX4" fmla="*/ 0 w 7872190"/>
              <a:gd name="connsiteY4" fmla="*/ 18699 h 1293191"/>
              <a:gd name="connsiteX0" fmla="*/ 0 w 7976363"/>
              <a:gd name="connsiteY0" fmla="*/ 21443 h 1295935"/>
              <a:gd name="connsiteX1" fmla="*/ 7976363 w 7976363"/>
              <a:gd name="connsiteY1" fmla="*/ 333960 h 1295935"/>
              <a:gd name="connsiteX2" fmla="*/ 7825891 w 7976363"/>
              <a:gd name="connsiteY2" fmla="*/ 1295935 h 1295935"/>
              <a:gd name="connsiteX3" fmla="*/ 266217 w 7976363"/>
              <a:gd name="connsiteY3" fmla="*/ 1295935 h 1295935"/>
              <a:gd name="connsiteX4" fmla="*/ 0 w 7976363"/>
              <a:gd name="connsiteY4" fmla="*/ 21443 h 1295935"/>
              <a:gd name="connsiteX0" fmla="*/ 0 w 7976363"/>
              <a:gd name="connsiteY0" fmla="*/ 54446 h 1328938"/>
              <a:gd name="connsiteX1" fmla="*/ 7976363 w 7976363"/>
              <a:gd name="connsiteY1" fmla="*/ 366963 h 1328938"/>
              <a:gd name="connsiteX2" fmla="*/ 7825891 w 7976363"/>
              <a:gd name="connsiteY2" fmla="*/ 1328938 h 1328938"/>
              <a:gd name="connsiteX3" fmla="*/ 266217 w 7976363"/>
              <a:gd name="connsiteY3" fmla="*/ 1328938 h 1328938"/>
              <a:gd name="connsiteX4" fmla="*/ 0 w 7976363"/>
              <a:gd name="connsiteY4" fmla="*/ 54446 h 1328938"/>
              <a:gd name="connsiteX0" fmla="*/ 0 w 7906915"/>
              <a:gd name="connsiteY0" fmla="*/ 30936 h 1305428"/>
              <a:gd name="connsiteX1" fmla="*/ 7906915 w 7906915"/>
              <a:gd name="connsiteY1" fmla="*/ 574947 h 1305428"/>
              <a:gd name="connsiteX2" fmla="*/ 7825891 w 7906915"/>
              <a:gd name="connsiteY2" fmla="*/ 1305428 h 1305428"/>
              <a:gd name="connsiteX3" fmla="*/ 266217 w 7906915"/>
              <a:gd name="connsiteY3" fmla="*/ 1305428 h 1305428"/>
              <a:gd name="connsiteX4" fmla="*/ 0 w 7906915"/>
              <a:gd name="connsiteY4" fmla="*/ 30936 h 1305428"/>
              <a:gd name="connsiteX0" fmla="*/ 0 w 7906915"/>
              <a:gd name="connsiteY0" fmla="*/ 80366 h 1354858"/>
              <a:gd name="connsiteX1" fmla="*/ 7906915 w 7906915"/>
              <a:gd name="connsiteY1" fmla="*/ 624377 h 1354858"/>
              <a:gd name="connsiteX2" fmla="*/ 7825891 w 7906915"/>
              <a:gd name="connsiteY2" fmla="*/ 1354858 h 1354858"/>
              <a:gd name="connsiteX3" fmla="*/ 266217 w 7906915"/>
              <a:gd name="connsiteY3" fmla="*/ 1354858 h 1354858"/>
              <a:gd name="connsiteX4" fmla="*/ 0 w 7906915"/>
              <a:gd name="connsiteY4" fmla="*/ 80366 h 1354858"/>
              <a:gd name="connsiteX0" fmla="*/ 0 w 8034237"/>
              <a:gd name="connsiteY0" fmla="*/ 96333 h 1312952"/>
              <a:gd name="connsiteX1" fmla="*/ 8034237 w 8034237"/>
              <a:gd name="connsiteY1" fmla="*/ 582471 h 1312952"/>
              <a:gd name="connsiteX2" fmla="*/ 7953213 w 8034237"/>
              <a:gd name="connsiteY2" fmla="*/ 1312952 h 1312952"/>
              <a:gd name="connsiteX3" fmla="*/ 393539 w 8034237"/>
              <a:gd name="connsiteY3" fmla="*/ 1312952 h 1312952"/>
              <a:gd name="connsiteX4" fmla="*/ 0 w 8034237"/>
              <a:gd name="connsiteY4" fmla="*/ 96333 h 1312952"/>
              <a:gd name="connsiteX0" fmla="*/ 0 w 8103685"/>
              <a:gd name="connsiteY0" fmla="*/ 192950 h 1409569"/>
              <a:gd name="connsiteX1" fmla="*/ 8103685 w 8103685"/>
              <a:gd name="connsiteY1" fmla="*/ 447594 h 1409569"/>
              <a:gd name="connsiteX2" fmla="*/ 7953213 w 8103685"/>
              <a:gd name="connsiteY2" fmla="*/ 1409569 h 1409569"/>
              <a:gd name="connsiteX3" fmla="*/ 393539 w 8103685"/>
              <a:gd name="connsiteY3" fmla="*/ 1409569 h 1409569"/>
              <a:gd name="connsiteX4" fmla="*/ 0 w 8103685"/>
              <a:gd name="connsiteY4" fmla="*/ 192950 h 1409569"/>
              <a:gd name="connsiteX0" fmla="*/ 0 w 8103685"/>
              <a:gd name="connsiteY0" fmla="*/ 12864 h 1229483"/>
              <a:gd name="connsiteX1" fmla="*/ 8103685 w 8103685"/>
              <a:gd name="connsiteY1" fmla="*/ 267508 h 1229483"/>
              <a:gd name="connsiteX2" fmla="*/ 7953213 w 8103685"/>
              <a:gd name="connsiteY2" fmla="*/ 1229483 h 1229483"/>
              <a:gd name="connsiteX3" fmla="*/ 393539 w 8103685"/>
              <a:gd name="connsiteY3" fmla="*/ 1229483 h 1229483"/>
              <a:gd name="connsiteX4" fmla="*/ 0 w 8103685"/>
              <a:gd name="connsiteY4" fmla="*/ 12864 h 1229483"/>
              <a:gd name="connsiteX0" fmla="*/ 0 w 8103685"/>
              <a:gd name="connsiteY0" fmla="*/ 133968 h 1350587"/>
              <a:gd name="connsiteX1" fmla="*/ 8103685 w 8103685"/>
              <a:gd name="connsiteY1" fmla="*/ 388612 h 1350587"/>
              <a:gd name="connsiteX2" fmla="*/ 7953213 w 8103685"/>
              <a:gd name="connsiteY2" fmla="*/ 1350587 h 1350587"/>
              <a:gd name="connsiteX3" fmla="*/ 393539 w 8103685"/>
              <a:gd name="connsiteY3" fmla="*/ 1350587 h 1350587"/>
              <a:gd name="connsiteX4" fmla="*/ 0 w 8103685"/>
              <a:gd name="connsiteY4" fmla="*/ 133968 h 1350587"/>
              <a:gd name="connsiteX0" fmla="*/ 0 w 8103685"/>
              <a:gd name="connsiteY0" fmla="*/ 150110 h 1366729"/>
              <a:gd name="connsiteX1" fmla="*/ 8103685 w 8103685"/>
              <a:gd name="connsiteY1" fmla="*/ 404754 h 1366729"/>
              <a:gd name="connsiteX2" fmla="*/ 7953213 w 8103685"/>
              <a:gd name="connsiteY2" fmla="*/ 1366729 h 1366729"/>
              <a:gd name="connsiteX3" fmla="*/ 393539 w 8103685"/>
              <a:gd name="connsiteY3" fmla="*/ 1366729 h 1366729"/>
              <a:gd name="connsiteX4" fmla="*/ 0 w 8103685"/>
              <a:gd name="connsiteY4" fmla="*/ 150110 h 1366729"/>
              <a:gd name="connsiteX0" fmla="*/ 0 w 8103685"/>
              <a:gd name="connsiteY0" fmla="*/ 150957 h 1367576"/>
              <a:gd name="connsiteX1" fmla="*/ 8103685 w 8103685"/>
              <a:gd name="connsiteY1" fmla="*/ 405601 h 1367576"/>
              <a:gd name="connsiteX2" fmla="*/ 7953213 w 8103685"/>
              <a:gd name="connsiteY2" fmla="*/ 1367576 h 1367576"/>
              <a:gd name="connsiteX3" fmla="*/ 393539 w 8103685"/>
              <a:gd name="connsiteY3" fmla="*/ 1367576 h 1367576"/>
              <a:gd name="connsiteX4" fmla="*/ 0 w 8103685"/>
              <a:gd name="connsiteY4" fmla="*/ 150957 h 1367576"/>
              <a:gd name="connsiteX0" fmla="*/ 0 w 8103685"/>
              <a:gd name="connsiteY0" fmla="*/ 14945 h 1231564"/>
              <a:gd name="connsiteX1" fmla="*/ 8103685 w 8103685"/>
              <a:gd name="connsiteY1" fmla="*/ 269589 h 1231564"/>
              <a:gd name="connsiteX2" fmla="*/ 7953213 w 8103685"/>
              <a:gd name="connsiteY2" fmla="*/ 1231564 h 1231564"/>
              <a:gd name="connsiteX3" fmla="*/ 393539 w 8103685"/>
              <a:gd name="connsiteY3" fmla="*/ 1231564 h 1231564"/>
              <a:gd name="connsiteX4" fmla="*/ 0 w 8103685"/>
              <a:gd name="connsiteY4" fmla="*/ 14945 h 1231564"/>
              <a:gd name="connsiteX0" fmla="*/ 0 w 8103685"/>
              <a:gd name="connsiteY0" fmla="*/ 23751 h 1240370"/>
              <a:gd name="connsiteX1" fmla="*/ 8103685 w 8103685"/>
              <a:gd name="connsiteY1" fmla="*/ 278395 h 1240370"/>
              <a:gd name="connsiteX2" fmla="*/ 7953213 w 8103685"/>
              <a:gd name="connsiteY2" fmla="*/ 1240370 h 1240370"/>
              <a:gd name="connsiteX3" fmla="*/ 393539 w 8103685"/>
              <a:gd name="connsiteY3" fmla="*/ 1240370 h 1240370"/>
              <a:gd name="connsiteX4" fmla="*/ 0 w 8103685"/>
              <a:gd name="connsiteY4" fmla="*/ 23751 h 124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3685" h="1240370">
                <a:moveTo>
                  <a:pt x="0" y="23751"/>
                </a:moveTo>
                <a:cubicBezTo>
                  <a:pt x="5480847" y="-130791"/>
                  <a:pt x="5873395" y="528968"/>
                  <a:pt x="8103685" y="278395"/>
                </a:cubicBezTo>
                <a:lnTo>
                  <a:pt x="7953213" y="1240370"/>
                </a:lnTo>
                <a:lnTo>
                  <a:pt x="393539" y="1240370"/>
                </a:lnTo>
                <a:lnTo>
                  <a:pt x="0" y="23751"/>
                </a:lnTo>
                <a:close/>
              </a:path>
            </a:pathLst>
          </a:custGeom>
          <a:gradFill flip="none" rotWithShape="1">
            <a:gsLst>
              <a:gs pos="49000">
                <a:schemeClr val="bg1"/>
              </a:gs>
              <a:gs pos="0">
                <a:srgbClr val="7030A0">
                  <a:alpha val="20000"/>
                </a:srgbClr>
              </a:gs>
            </a:gsLst>
            <a:lin ang="57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正方形/長方形 47">
            <a:extLst>
              <a:ext uri="{FF2B5EF4-FFF2-40B4-BE49-F238E27FC236}">
                <a16:creationId xmlns:a16="http://schemas.microsoft.com/office/drawing/2014/main" id="{36476954-4B93-41BE-2EC0-2AC979B8B4BC}"/>
              </a:ext>
            </a:extLst>
          </p:cNvPr>
          <p:cNvSpPr/>
          <p:nvPr userDrawn="1"/>
        </p:nvSpPr>
        <p:spPr>
          <a:xfrm>
            <a:off x="-393538" y="9372433"/>
            <a:ext cx="8103685" cy="1240370"/>
          </a:xfrm>
          <a:custGeom>
            <a:avLst/>
            <a:gdLst>
              <a:gd name="connsiteX0" fmla="*/ 0 w 7559674"/>
              <a:gd name="connsiteY0" fmla="*/ 0 h 1343940"/>
              <a:gd name="connsiteX1" fmla="*/ 7559674 w 7559674"/>
              <a:gd name="connsiteY1" fmla="*/ 0 h 1343940"/>
              <a:gd name="connsiteX2" fmla="*/ 7559674 w 7559674"/>
              <a:gd name="connsiteY2" fmla="*/ 1343940 h 1343940"/>
              <a:gd name="connsiteX3" fmla="*/ 0 w 7559674"/>
              <a:gd name="connsiteY3" fmla="*/ 1343940 h 1343940"/>
              <a:gd name="connsiteX4" fmla="*/ 0 w 7559674"/>
              <a:gd name="connsiteY4" fmla="*/ 0 h 1343940"/>
              <a:gd name="connsiteX0" fmla="*/ 0 w 7559674"/>
              <a:gd name="connsiteY0" fmla="*/ 142289 h 1486229"/>
              <a:gd name="connsiteX1" fmla="*/ 3958541 w 7559674"/>
              <a:gd name="connsiteY1" fmla="*/ 0 h 1486229"/>
              <a:gd name="connsiteX2" fmla="*/ 7559674 w 7559674"/>
              <a:gd name="connsiteY2" fmla="*/ 142289 h 1486229"/>
              <a:gd name="connsiteX3" fmla="*/ 7559674 w 7559674"/>
              <a:gd name="connsiteY3" fmla="*/ 1486229 h 1486229"/>
              <a:gd name="connsiteX4" fmla="*/ 0 w 7559674"/>
              <a:gd name="connsiteY4" fmla="*/ 1486229 h 1486229"/>
              <a:gd name="connsiteX5" fmla="*/ 0 w 7559674"/>
              <a:gd name="connsiteY5" fmla="*/ 142289 h 1486229"/>
              <a:gd name="connsiteX0" fmla="*/ 0 w 7605973"/>
              <a:gd name="connsiteY0" fmla="*/ 142289 h 1486229"/>
              <a:gd name="connsiteX1" fmla="*/ 3958541 w 7605973"/>
              <a:gd name="connsiteY1" fmla="*/ 0 h 1486229"/>
              <a:gd name="connsiteX2" fmla="*/ 7605973 w 7605973"/>
              <a:gd name="connsiteY2" fmla="*/ 628426 h 1486229"/>
              <a:gd name="connsiteX3" fmla="*/ 7559674 w 7605973"/>
              <a:gd name="connsiteY3" fmla="*/ 1486229 h 1486229"/>
              <a:gd name="connsiteX4" fmla="*/ 0 w 7605973"/>
              <a:gd name="connsiteY4" fmla="*/ 1486229 h 1486229"/>
              <a:gd name="connsiteX5" fmla="*/ 0 w 7605973"/>
              <a:gd name="connsiteY5" fmla="*/ 142289 h 1486229"/>
              <a:gd name="connsiteX0" fmla="*/ 0 w 7605973"/>
              <a:gd name="connsiteY0" fmla="*/ 95990 h 1439930"/>
              <a:gd name="connsiteX1" fmla="*/ 3842795 w 7605973"/>
              <a:gd name="connsiteY1" fmla="*/ 0 h 1439930"/>
              <a:gd name="connsiteX2" fmla="*/ 7605973 w 7605973"/>
              <a:gd name="connsiteY2" fmla="*/ 582127 h 1439930"/>
              <a:gd name="connsiteX3" fmla="*/ 7559674 w 7605973"/>
              <a:gd name="connsiteY3" fmla="*/ 1439930 h 1439930"/>
              <a:gd name="connsiteX4" fmla="*/ 0 w 7605973"/>
              <a:gd name="connsiteY4" fmla="*/ 1439930 h 1439930"/>
              <a:gd name="connsiteX5" fmla="*/ 0 w 7605973"/>
              <a:gd name="connsiteY5" fmla="*/ 95990 h 1439930"/>
              <a:gd name="connsiteX0" fmla="*/ 0 w 7605973"/>
              <a:gd name="connsiteY0" fmla="*/ 84415 h 1428355"/>
              <a:gd name="connsiteX1" fmla="*/ 3889093 w 7605973"/>
              <a:gd name="connsiteY1" fmla="*/ 0 h 1428355"/>
              <a:gd name="connsiteX2" fmla="*/ 7605973 w 7605973"/>
              <a:gd name="connsiteY2" fmla="*/ 570552 h 1428355"/>
              <a:gd name="connsiteX3" fmla="*/ 7559674 w 7605973"/>
              <a:gd name="connsiteY3" fmla="*/ 1428355 h 1428355"/>
              <a:gd name="connsiteX4" fmla="*/ 0 w 7605973"/>
              <a:gd name="connsiteY4" fmla="*/ 1428355 h 1428355"/>
              <a:gd name="connsiteX5" fmla="*/ 0 w 7605973"/>
              <a:gd name="connsiteY5" fmla="*/ 84415 h 1428355"/>
              <a:gd name="connsiteX0" fmla="*/ 0 w 7605973"/>
              <a:gd name="connsiteY0" fmla="*/ 107565 h 1451505"/>
              <a:gd name="connsiteX1" fmla="*/ 4271058 w 7605973"/>
              <a:gd name="connsiteY1" fmla="*/ 0 h 1451505"/>
              <a:gd name="connsiteX2" fmla="*/ 7605973 w 7605973"/>
              <a:gd name="connsiteY2" fmla="*/ 593702 h 1451505"/>
              <a:gd name="connsiteX3" fmla="*/ 7559674 w 7605973"/>
              <a:gd name="connsiteY3" fmla="*/ 1451505 h 1451505"/>
              <a:gd name="connsiteX4" fmla="*/ 0 w 7605973"/>
              <a:gd name="connsiteY4" fmla="*/ 1451505 h 1451505"/>
              <a:gd name="connsiteX5" fmla="*/ 0 w 7605973"/>
              <a:gd name="connsiteY5" fmla="*/ 107565 h 1451505"/>
              <a:gd name="connsiteX0" fmla="*/ 0 w 7605973"/>
              <a:gd name="connsiteY0" fmla="*/ 107762 h 1451702"/>
              <a:gd name="connsiteX1" fmla="*/ 4271058 w 7605973"/>
              <a:gd name="connsiteY1" fmla="*/ 197 h 1451702"/>
              <a:gd name="connsiteX2" fmla="*/ 7605973 w 7605973"/>
              <a:gd name="connsiteY2" fmla="*/ 593899 h 1451702"/>
              <a:gd name="connsiteX3" fmla="*/ 7559674 w 7605973"/>
              <a:gd name="connsiteY3" fmla="*/ 1451702 h 1451702"/>
              <a:gd name="connsiteX4" fmla="*/ 0 w 7605973"/>
              <a:gd name="connsiteY4" fmla="*/ 1451702 h 1451702"/>
              <a:gd name="connsiteX5" fmla="*/ 0 w 7605973"/>
              <a:gd name="connsiteY5" fmla="*/ 107762 h 1451702"/>
              <a:gd name="connsiteX0" fmla="*/ 0 w 7605973"/>
              <a:gd name="connsiteY0" fmla="*/ 15223 h 1359163"/>
              <a:gd name="connsiteX1" fmla="*/ 3044142 w 7605973"/>
              <a:gd name="connsiteY1" fmla="*/ 255 h 1359163"/>
              <a:gd name="connsiteX2" fmla="*/ 7605973 w 7605973"/>
              <a:gd name="connsiteY2" fmla="*/ 501360 h 1359163"/>
              <a:gd name="connsiteX3" fmla="*/ 7559674 w 7605973"/>
              <a:gd name="connsiteY3" fmla="*/ 1359163 h 1359163"/>
              <a:gd name="connsiteX4" fmla="*/ 0 w 7605973"/>
              <a:gd name="connsiteY4" fmla="*/ 1359163 h 1359163"/>
              <a:gd name="connsiteX5" fmla="*/ 0 w 7605973"/>
              <a:gd name="connsiteY5" fmla="*/ 15223 h 1359163"/>
              <a:gd name="connsiteX0" fmla="*/ 0 w 7605973"/>
              <a:gd name="connsiteY0" fmla="*/ 14968 h 1358908"/>
              <a:gd name="connsiteX1" fmla="*/ 3044142 w 7605973"/>
              <a:gd name="connsiteY1" fmla="*/ 0 h 1358908"/>
              <a:gd name="connsiteX2" fmla="*/ 7605973 w 7605973"/>
              <a:gd name="connsiteY2" fmla="*/ 501105 h 1358908"/>
              <a:gd name="connsiteX3" fmla="*/ 7559674 w 7605973"/>
              <a:gd name="connsiteY3" fmla="*/ 1358908 h 1358908"/>
              <a:gd name="connsiteX4" fmla="*/ 0 w 7605973"/>
              <a:gd name="connsiteY4" fmla="*/ 1358908 h 1358908"/>
              <a:gd name="connsiteX5" fmla="*/ 0 w 7605973"/>
              <a:gd name="connsiteY5" fmla="*/ 14968 h 1358908"/>
              <a:gd name="connsiteX0" fmla="*/ 0 w 7872190"/>
              <a:gd name="connsiteY0" fmla="*/ 84416 h 1358908"/>
              <a:gd name="connsiteX1" fmla="*/ 3310359 w 7872190"/>
              <a:gd name="connsiteY1" fmla="*/ 0 h 1358908"/>
              <a:gd name="connsiteX2" fmla="*/ 7872190 w 7872190"/>
              <a:gd name="connsiteY2" fmla="*/ 501105 h 1358908"/>
              <a:gd name="connsiteX3" fmla="*/ 7825891 w 7872190"/>
              <a:gd name="connsiteY3" fmla="*/ 1358908 h 1358908"/>
              <a:gd name="connsiteX4" fmla="*/ 266217 w 7872190"/>
              <a:gd name="connsiteY4" fmla="*/ 1358908 h 1358908"/>
              <a:gd name="connsiteX5" fmla="*/ 0 w 7872190"/>
              <a:gd name="connsiteY5" fmla="*/ 84416 h 1358908"/>
              <a:gd name="connsiteX0" fmla="*/ 0 w 7872190"/>
              <a:gd name="connsiteY0" fmla="*/ 90105 h 1364597"/>
              <a:gd name="connsiteX1" fmla="*/ 3310359 w 7872190"/>
              <a:gd name="connsiteY1" fmla="*/ 5689 h 1364597"/>
              <a:gd name="connsiteX2" fmla="*/ 7872190 w 7872190"/>
              <a:gd name="connsiteY2" fmla="*/ 506794 h 1364597"/>
              <a:gd name="connsiteX3" fmla="*/ 7825891 w 7872190"/>
              <a:gd name="connsiteY3" fmla="*/ 1364597 h 1364597"/>
              <a:gd name="connsiteX4" fmla="*/ 266217 w 7872190"/>
              <a:gd name="connsiteY4" fmla="*/ 1364597 h 1364597"/>
              <a:gd name="connsiteX5" fmla="*/ 0 w 7872190"/>
              <a:gd name="connsiteY5" fmla="*/ 90105 h 1364597"/>
              <a:gd name="connsiteX0" fmla="*/ 0 w 7872190"/>
              <a:gd name="connsiteY0" fmla="*/ 80643 h 1355135"/>
              <a:gd name="connsiteX1" fmla="*/ 4595149 w 7872190"/>
              <a:gd name="connsiteY1" fmla="*/ 19376 h 1355135"/>
              <a:gd name="connsiteX2" fmla="*/ 7872190 w 7872190"/>
              <a:gd name="connsiteY2" fmla="*/ 497332 h 1355135"/>
              <a:gd name="connsiteX3" fmla="*/ 7825891 w 7872190"/>
              <a:gd name="connsiteY3" fmla="*/ 1355135 h 1355135"/>
              <a:gd name="connsiteX4" fmla="*/ 266217 w 7872190"/>
              <a:gd name="connsiteY4" fmla="*/ 1355135 h 1355135"/>
              <a:gd name="connsiteX5" fmla="*/ 0 w 7872190"/>
              <a:gd name="connsiteY5" fmla="*/ 80643 h 1355135"/>
              <a:gd name="connsiteX0" fmla="*/ 0 w 7872190"/>
              <a:gd name="connsiteY0" fmla="*/ 132602 h 1407094"/>
              <a:gd name="connsiteX1" fmla="*/ 4595149 w 7872190"/>
              <a:gd name="connsiteY1" fmla="*/ 71335 h 1407094"/>
              <a:gd name="connsiteX2" fmla="*/ 7872190 w 7872190"/>
              <a:gd name="connsiteY2" fmla="*/ 549291 h 1407094"/>
              <a:gd name="connsiteX3" fmla="*/ 7825891 w 7872190"/>
              <a:gd name="connsiteY3" fmla="*/ 1407094 h 1407094"/>
              <a:gd name="connsiteX4" fmla="*/ 266217 w 7872190"/>
              <a:gd name="connsiteY4" fmla="*/ 1407094 h 1407094"/>
              <a:gd name="connsiteX5" fmla="*/ 0 w 7872190"/>
              <a:gd name="connsiteY5" fmla="*/ 132602 h 1407094"/>
              <a:gd name="connsiteX0" fmla="*/ 0 w 7872190"/>
              <a:gd name="connsiteY0" fmla="*/ 33545 h 1308037"/>
              <a:gd name="connsiteX1" fmla="*/ 7872190 w 7872190"/>
              <a:gd name="connsiteY1" fmla="*/ 450234 h 1308037"/>
              <a:gd name="connsiteX2" fmla="*/ 7825891 w 7872190"/>
              <a:gd name="connsiteY2" fmla="*/ 1308037 h 1308037"/>
              <a:gd name="connsiteX3" fmla="*/ 266217 w 7872190"/>
              <a:gd name="connsiteY3" fmla="*/ 1308037 h 1308037"/>
              <a:gd name="connsiteX4" fmla="*/ 0 w 7872190"/>
              <a:gd name="connsiteY4" fmla="*/ 33545 h 1308037"/>
              <a:gd name="connsiteX0" fmla="*/ 0 w 7872190"/>
              <a:gd name="connsiteY0" fmla="*/ 18699 h 1293191"/>
              <a:gd name="connsiteX1" fmla="*/ 7872190 w 7872190"/>
              <a:gd name="connsiteY1" fmla="*/ 435388 h 1293191"/>
              <a:gd name="connsiteX2" fmla="*/ 7825891 w 7872190"/>
              <a:gd name="connsiteY2" fmla="*/ 1293191 h 1293191"/>
              <a:gd name="connsiteX3" fmla="*/ 266217 w 7872190"/>
              <a:gd name="connsiteY3" fmla="*/ 1293191 h 1293191"/>
              <a:gd name="connsiteX4" fmla="*/ 0 w 7872190"/>
              <a:gd name="connsiteY4" fmla="*/ 18699 h 1293191"/>
              <a:gd name="connsiteX0" fmla="*/ 0 w 7976363"/>
              <a:gd name="connsiteY0" fmla="*/ 21443 h 1295935"/>
              <a:gd name="connsiteX1" fmla="*/ 7976363 w 7976363"/>
              <a:gd name="connsiteY1" fmla="*/ 333960 h 1295935"/>
              <a:gd name="connsiteX2" fmla="*/ 7825891 w 7976363"/>
              <a:gd name="connsiteY2" fmla="*/ 1295935 h 1295935"/>
              <a:gd name="connsiteX3" fmla="*/ 266217 w 7976363"/>
              <a:gd name="connsiteY3" fmla="*/ 1295935 h 1295935"/>
              <a:gd name="connsiteX4" fmla="*/ 0 w 7976363"/>
              <a:gd name="connsiteY4" fmla="*/ 21443 h 1295935"/>
              <a:gd name="connsiteX0" fmla="*/ 0 w 7976363"/>
              <a:gd name="connsiteY0" fmla="*/ 54446 h 1328938"/>
              <a:gd name="connsiteX1" fmla="*/ 7976363 w 7976363"/>
              <a:gd name="connsiteY1" fmla="*/ 366963 h 1328938"/>
              <a:gd name="connsiteX2" fmla="*/ 7825891 w 7976363"/>
              <a:gd name="connsiteY2" fmla="*/ 1328938 h 1328938"/>
              <a:gd name="connsiteX3" fmla="*/ 266217 w 7976363"/>
              <a:gd name="connsiteY3" fmla="*/ 1328938 h 1328938"/>
              <a:gd name="connsiteX4" fmla="*/ 0 w 7976363"/>
              <a:gd name="connsiteY4" fmla="*/ 54446 h 1328938"/>
              <a:gd name="connsiteX0" fmla="*/ 0 w 7906915"/>
              <a:gd name="connsiteY0" fmla="*/ 30936 h 1305428"/>
              <a:gd name="connsiteX1" fmla="*/ 7906915 w 7906915"/>
              <a:gd name="connsiteY1" fmla="*/ 574947 h 1305428"/>
              <a:gd name="connsiteX2" fmla="*/ 7825891 w 7906915"/>
              <a:gd name="connsiteY2" fmla="*/ 1305428 h 1305428"/>
              <a:gd name="connsiteX3" fmla="*/ 266217 w 7906915"/>
              <a:gd name="connsiteY3" fmla="*/ 1305428 h 1305428"/>
              <a:gd name="connsiteX4" fmla="*/ 0 w 7906915"/>
              <a:gd name="connsiteY4" fmla="*/ 30936 h 1305428"/>
              <a:gd name="connsiteX0" fmla="*/ 0 w 7906915"/>
              <a:gd name="connsiteY0" fmla="*/ 80366 h 1354858"/>
              <a:gd name="connsiteX1" fmla="*/ 7906915 w 7906915"/>
              <a:gd name="connsiteY1" fmla="*/ 624377 h 1354858"/>
              <a:gd name="connsiteX2" fmla="*/ 7825891 w 7906915"/>
              <a:gd name="connsiteY2" fmla="*/ 1354858 h 1354858"/>
              <a:gd name="connsiteX3" fmla="*/ 266217 w 7906915"/>
              <a:gd name="connsiteY3" fmla="*/ 1354858 h 1354858"/>
              <a:gd name="connsiteX4" fmla="*/ 0 w 7906915"/>
              <a:gd name="connsiteY4" fmla="*/ 80366 h 1354858"/>
              <a:gd name="connsiteX0" fmla="*/ 0 w 8034237"/>
              <a:gd name="connsiteY0" fmla="*/ 96333 h 1312952"/>
              <a:gd name="connsiteX1" fmla="*/ 8034237 w 8034237"/>
              <a:gd name="connsiteY1" fmla="*/ 582471 h 1312952"/>
              <a:gd name="connsiteX2" fmla="*/ 7953213 w 8034237"/>
              <a:gd name="connsiteY2" fmla="*/ 1312952 h 1312952"/>
              <a:gd name="connsiteX3" fmla="*/ 393539 w 8034237"/>
              <a:gd name="connsiteY3" fmla="*/ 1312952 h 1312952"/>
              <a:gd name="connsiteX4" fmla="*/ 0 w 8034237"/>
              <a:gd name="connsiteY4" fmla="*/ 96333 h 1312952"/>
              <a:gd name="connsiteX0" fmla="*/ 0 w 8103685"/>
              <a:gd name="connsiteY0" fmla="*/ 192950 h 1409569"/>
              <a:gd name="connsiteX1" fmla="*/ 8103685 w 8103685"/>
              <a:gd name="connsiteY1" fmla="*/ 447594 h 1409569"/>
              <a:gd name="connsiteX2" fmla="*/ 7953213 w 8103685"/>
              <a:gd name="connsiteY2" fmla="*/ 1409569 h 1409569"/>
              <a:gd name="connsiteX3" fmla="*/ 393539 w 8103685"/>
              <a:gd name="connsiteY3" fmla="*/ 1409569 h 1409569"/>
              <a:gd name="connsiteX4" fmla="*/ 0 w 8103685"/>
              <a:gd name="connsiteY4" fmla="*/ 192950 h 1409569"/>
              <a:gd name="connsiteX0" fmla="*/ 0 w 8103685"/>
              <a:gd name="connsiteY0" fmla="*/ 12864 h 1229483"/>
              <a:gd name="connsiteX1" fmla="*/ 8103685 w 8103685"/>
              <a:gd name="connsiteY1" fmla="*/ 267508 h 1229483"/>
              <a:gd name="connsiteX2" fmla="*/ 7953213 w 8103685"/>
              <a:gd name="connsiteY2" fmla="*/ 1229483 h 1229483"/>
              <a:gd name="connsiteX3" fmla="*/ 393539 w 8103685"/>
              <a:gd name="connsiteY3" fmla="*/ 1229483 h 1229483"/>
              <a:gd name="connsiteX4" fmla="*/ 0 w 8103685"/>
              <a:gd name="connsiteY4" fmla="*/ 12864 h 1229483"/>
              <a:gd name="connsiteX0" fmla="*/ 0 w 8103685"/>
              <a:gd name="connsiteY0" fmla="*/ 133968 h 1350587"/>
              <a:gd name="connsiteX1" fmla="*/ 8103685 w 8103685"/>
              <a:gd name="connsiteY1" fmla="*/ 388612 h 1350587"/>
              <a:gd name="connsiteX2" fmla="*/ 7953213 w 8103685"/>
              <a:gd name="connsiteY2" fmla="*/ 1350587 h 1350587"/>
              <a:gd name="connsiteX3" fmla="*/ 393539 w 8103685"/>
              <a:gd name="connsiteY3" fmla="*/ 1350587 h 1350587"/>
              <a:gd name="connsiteX4" fmla="*/ 0 w 8103685"/>
              <a:gd name="connsiteY4" fmla="*/ 133968 h 1350587"/>
              <a:gd name="connsiteX0" fmla="*/ 0 w 8103685"/>
              <a:gd name="connsiteY0" fmla="*/ 150110 h 1366729"/>
              <a:gd name="connsiteX1" fmla="*/ 8103685 w 8103685"/>
              <a:gd name="connsiteY1" fmla="*/ 404754 h 1366729"/>
              <a:gd name="connsiteX2" fmla="*/ 7953213 w 8103685"/>
              <a:gd name="connsiteY2" fmla="*/ 1366729 h 1366729"/>
              <a:gd name="connsiteX3" fmla="*/ 393539 w 8103685"/>
              <a:gd name="connsiteY3" fmla="*/ 1366729 h 1366729"/>
              <a:gd name="connsiteX4" fmla="*/ 0 w 8103685"/>
              <a:gd name="connsiteY4" fmla="*/ 150110 h 1366729"/>
              <a:gd name="connsiteX0" fmla="*/ 0 w 8103685"/>
              <a:gd name="connsiteY0" fmla="*/ 150957 h 1367576"/>
              <a:gd name="connsiteX1" fmla="*/ 8103685 w 8103685"/>
              <a:gd name="connsiteY1" fmla="*/ 405601 h 1367576"/>
              <a:gd name="connsiteX2" fmla="*/ 7953213 w 8103685"/>
              <a:gd name="connsiteY2" fmla="*/ 1367576 h 1367576"/>
              <a:gd name="connsiteX3" fmla="*/ 393539 w 8103685"/>
              <a:gd name="connsiteY3" fmla="*/ 1367576 h 1367576"/>
              <a:gd name="connsiteX4" fmla="*/ 0 w 8103685"/>
              <a:gd name="connsiteY4" fmla="*/ 150957 h 1367576"/>
              <a:gd name="connsiteX0" fmla="*/ 0 w 8103685"/>
              <a:gd name="connsiteY0" fmla="*/ 14945 h 1231564"/>
              <a:gd name="connsiteX1" fmla="*/ 8103685 w 8103685"/>
              <a:gd name="connsiteY1" fmla="*/ 269589 h 1231564"/>
              <a:gd name="connsiteX2" fmla="*/ 7953213 w 8103685"/>
              <a:gd name="connsiteY2" fmla="*/ 1231564 h 1231564"/>
              <a:gd name="connsiteX3" fmla="*/ 393539 w 8103685"/>
              <a:gd name="connsiteY3" fmla="*/ 1231564 h 1231564"/>
              <a:gd name="connsiteX4" fmla="*/ 0 w 8103685"/>
              <a:gd name="connsiteY4" fmla="*/ 14945 h 1231564"/>
              <a:gd name="connsiteX0" fmla="*/ 0 w 8103685"/>
              <a:gd name="connsiteY0" fmla="*/ 23751 h 1240370"/>
              <a:gd name="connsiteX1" fmla="*/ 8103685 w 8103685"/>
              <a:gd name="connsiteY1" fmla="*/ 278395 h 1240370"/>
              <a:gd name="connsiteX2" fmla="*/ 7953213 w 8103685"/>
              <a:gd name="connsiteY2" fmla="*/ 1240370 h 1240370"/>
              <a:gd name="connsiteX3" fmla="*/ 393539 w 8103685"/>
              <a:gd name="connsiteY3" fmla="*/ 1240370 h 1240370"/>
              <a:gd name="connsiteX4" fmla="*/ 0 w 8103685"/>
              <a:gd name="connsiteY4" fmla="*/ 23751 h 124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3685" h="1240370">
                <a:moveTo>
                  <a:pt x="0" y="23751"/>
                </a:moveTo>
                <a:cubicBezTo>
                  <a:pt x="5480847" y="-130791"/>
                  <a:pt x="5873395" y="528968"/>
                  <a:pt x="8103685" y="278395"/>
                </a:cubicBezTo>
                <a:lnTo>
                  <a:pt x="7953213" y="1240370"/>
                </a:lnTo>
                <a:lnTo>
                  <a:pt x="393539" y="1240370"/>
                </a:lnTo>
                <a:lnTo>
                  <a:pt x="0" y="23751"/>
                </a:lnTo>
                <a:close/>
              </a:path>
            </a:pathLst>
          </a:custGeom>
          <a:gradFill flip="none" rotWithShape="1">
            <a:gsLst>
              <a:gs pos="49000">
                <a:schemeClr val="bg1"/>
              </a:gs>
              <a:gs pos="0">
                <a:srgbClr val="7030A0"/>
              </a:gs>
            </a:gsLst>
            <a:lin ang="57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32E40004-878D-E94F-8FD7-A1E217A3E394}"/>
              </a:ext>
            </a:extLst>
          </p:cNvPr>
          <p:cNvSpPr/>
          <p:nvPr userDrawn="1"/>
        </p:nvSpPr>
        <p:spPr>
          <a:xfrm rot="18295818" flipV="1">
            <a:off x="4217636" y="-6500428"/>
            <a:ext cx="3205915" cy="11439642"/>
          </a:xfrm>
          <a:custGeom>
            <a:avLst/>
            <a:gdLst>
              <a:gd name="connsiteX0" fmla="*/ 1669917 w 1669917"/>
              <a:gd name="connsiteY0" fmla="*/ 28864 h 13979326"/>
              <a:gd name="connsiteX1" fmla="*/ 943086 w 1669917"/>
              <a:gd name="connsiteY1" fmla="*/ 732249 h 13979326"/>
              <a:gd name="connsiteX2" fmla="*/ 5240 w 1669917"/>
              <a:gd name="connsiteY2" fmla="*/ 4929110 h 13979326"/>
              <a:gd name="connsiteX3" fmla="*/ 1388563 w 1669917"/>
              <a:gd name="connsiteY3" fmla="*/ 9172864 h 13979326"/>
              <a:gd name="connsiteX4" fmla="*/ 1552686 w 1669917"/>
              <a:gd name="connsiteY4" fmla="*/ 13979326 h 1397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9917" h="13979326">
                <a:moveTo>
                  <a:pt x="1669917" y="28864"/>
                </a:moveTo>
                <a:cubicBezTo>
                  <a:pt x="1445224" y="-27798"/>
                  <a:pt x="1220532" y="-84459"/>
                  <a:pt x="943086" y="732249"/>
                </a:cubicBezTo>
                <a:cubicBezTo>
                  <a:pt x="665640" y="1548957"/>
                  <a:pt x="-69006" y="3522341"/>
                  <a:pt x="5240" y="4929110"/>
                </a:cubicBezTo>
                <a:cubicBezTo>
                  <a:pt x="79486" y="6335879"/>
                  <a:pt x="1130655" y="7664495"/>
                  <a:pt x="1388563" y="9172864"/>
                </a:cubicBezTo>
                <a:cubicBezTo>
                  <a:pt x="1646471" y="10681233"/>
                  <a:pt x="1599578" y="12330279"/>
                  <a:pt x="1552686" y="13979326"/>
                </a:cubicBezTo>
              </a:path>
            </a:pathLst>
          </a:custGeom>
          <a:gradFill flip="none" rotWithShape="1">
            <a:gsLst>
              <a:gs pos="43000">
                <a:schemeClr val="accent4">
                  <a:lumMod val="0"/>
                  <a:lumOff val="100000"/>
                  <a:alpha val="0"/>
                </a:schemeClr>
              </a:gs>
              <a:gs pos="0">
                <a:srgbClr val="FFFF00">
                  <a:alpha val="65000"/>
                </a:srgbClr>
              </a:gs>
            </a:gsLst>
            <a:lin ang="0" scaled="0"/>
            <a:tileRect/>
          </a:gradFill>
          <a:ln w="1778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CA3A7087-0090-1786-2650-67620AD8DA11}"/>
              </a:ext>
            </a:extLst>
          </p:cNvPr>
          <p:cNvSpPr/>
          <p:nvPr userDrawn="1"/>
        </p:nvSpPr>
        <p:spPr>
          <a:xfrm flipH="1">
            <a:off x="-574155" y="1830057"/>
            <a:ext cx="2187075" cy="17332737"/>
          </a:xfrm>
          <a:custGeom>
            <a:avLst/>
            <a:gdLst>
              <a:gd name="connsiteX0" fmla="*/ 1669917 w 1669917"/>
              <a:gd name="connsiteY0" fmla="*/ 28864 h 13979326"/>
              <a:gd name="connsiteX1" fmla="*/ 943086 w 1669917"/>
              <a:gd name="connsiteY1" fmla="*/ 732249 h 13979326"/>
              <a:gd name="connsiteX2" fmla="*/ 5240 w 1669917"/>
              <a:gd name="connsiteY2" fmla="*/ 4929110 h 13979326"/>
              <a:gd name="connsiteX3" fmla="*/ 1388563 w 1669917"/>
              <a:gd name="connsiteY3" fmla="*/ 9172864 h 13979326"/>
              <a:gd name="connsiteX4" fmla="*/ 1552686 w 1669917"/>
              <a:gd name="connsiteY4" fmla="*/ 13979326 h 1397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9917" h="13979326">
                <a:moveTo>
                  <a:pt x="1669917" y="28864"/>
                </a:moveTo>
                <a:cubicBezTo>
                  <a:pt x="1445224" y="-27798"/>
                  <a:pt x="1220532" y="-84459"/>
                  <a:pt x="943086" y="732249"/>
                </a:cubicBezTo>
                <a:cubicBezTo>
                  <a:pt x="665640" y="1548957"/>
                  <a:pt x="-69006" y="3522341"/>
                  <a:pt x="5240" y="4929110"/>
                </a:cubicBezTo>
                <a:cubicBezTo>
                  <a:pt x="79486" y="6335879"/>
                  <a:pt x="1130655" y="7664495"/>
                  <a:pt x="1388563" y="9172864"/>
                </a:cubicBezTo>
                <a:cubicBezTo>
                  <a:pt x="1646471" y="10681233"/>
                  <a:pt x="1599578" y="12330279"/>
                  <a:pt x="1552686" y="13979326"/>
                </a:cubicBezTo>
              </a:path>
            </a:pathLst>
          </a:custGeom>
          <a:gradFill flip="none" rotWithShape="1">
            <a:gsLst>
              <a:gs pos="100000">
                <a:schemeClr val="accent4">
                  <a:lumMod val="0"/>
                  <a:lumOff val="100000"/>
                  <a:alpha val="0"/>
                </a:schemeClr>
              </a:gs>
              <a:gs pos="38000">
                <a:srgbClr val="FCF600">
                  <a:alpha val="50000"/>
                </a:srgbClr>
              </a:gs>
            </a:gsLst>
            <a:lin ang="21000000" scaled="0"/>
            <a:tileRect/>
          </a:gradFill>
          <a:ln w="1778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9BEAE9F0-EDF3-95D0-61A0-73C68EC71DA0}"/>
              </a:ext>
            </a:extLst>
          </p:cNvPr>
          <p:cNvSpPr/>
          <p:nvPr userDrawn="1"/>
        </p:nvSpPr>
        <p:spPr>
          <a:xfrm>
            <a:off x="1022460" y="2307434"/>
            <a:ext cx="3474554" cy="18105118"/>
          </a:xfrm>
          <a:custGeom>
            <a:avLst/>
            <a:gdLst>
              <a:gd name="connsiteX0" fmla="*/ 1669917 w 1669917"/>
              <a:gd name="connsiteY0" fmla="*/ 28864 h 13979326"/>
              <a:gd name="connsiteX1" fmla="*/ 943086 w 1669917"/>
              <a:gd name="connsiteY1" fmla="*/ 732249 h 13979326"/>
              <a:gd name="connsiteX2" fmla="*/ 5240 w 1669917"/>
              <a:gd name="connsiteY2" fmla="*/ 4929110 h 13979326"/>
              <a:gd name="connsiteX3" fmla="*/ 1388563 w 1669917"/>
              <a:gd name="connsiteY3" fmla="*/ 9172864 h 13979326"/>
              <a:gd name="connsiteX4" fmla="*/ 1552686 w 1669917"/>
              <a:gd name="connsiteY4" fmla="*/ 13979326 h 1397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9917" h="13979326">
                <a:moveTo>
                  <a:pt x="1669917" y="28864"/>
                </a:moveTo>
                <a:cubicBezTo>
                  <a:pt x="1445224" y="-27798"/>
                  <a:pt x="1220532" y="-84459"/>
                  <a:pt x="943086" y="732249"/>
                </a:cubicBezTo>
                <a:cubicBezTo>
                  <a:pt x="665640" y="1548957"/>
                  <a:pt x="-69006" y="3522341"/>
                  <a:pt x="5240" y="4929110"/>
                </a:cubicBezTo>
                <a:cubicBezTo>
                  <a:pt x="79486" y="6335879"/>
                  <a:pt x="1130655" y="7664495"/>
                  <a:pt x="1388563" y="9172864"/>
                </a:cubicBezTo>
                <a:cubicBezTo>
                  <a:pt x="1646471" y="10681233"/>
                  <a:pt x="1599578" y="12330279"/>
                  <a:pt x="1552686" y="13979326"/>
                </a:cubicBezTo>
              </a:path>
            </a:pathLst>
          </a:custGeom>
          <a:gradFill flip="none" rotWithShape="1">
            <a:gsLst>
              <a:gs pos="46000">
                <a:schemeClr val="accent4">
                  <a:lumMod val="0"/>
                  <a:lumOff val="100000"/>
                  <a:alpha val="0"/>
                </a:schemeClr>
              </a:gs>
              <a:gs pos="0">
                <a:srgbClr val="FFC000">
                  <a:alpha val="43000"/>
                </a:srgbClr>
              </a:gs>
            </a:gsLst>
            <a:lin ang="0" scaled="0"/>
            <a:tileRect/>
          </a:gradFill>
          <a:ln w="1778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66AE25B9-E772-8446-9353-CA3C91E0A062}"/>
              </a:ext>
            </a:extLst>
          </p:cNvPr>
          <p:cNvSpPr/>
          <p:nvPr userDrawn="1"/>
        </p:nvSpPr>
        <p:spPr>
          <a:xfrm>
            <a:off x="1022460" y="286569"/>
            <a:ext cx="2187075" cy="17332737"/>
          </a:xfrm>
          <a:custGeom>
            <a:avLst/>
            <a:gdLst>
              <a:gd name="connsiteX0" fmla="*/ 1669917 w 1669917"/>
              <a:gd name="connsiteY0" fmla="*/ 28864 h 13979326"/>
              <a:gd name="connsiteX1" fmla="*/ 943086 w 1669917"/>
              <a:gd name="connsiteY1" fmla="*/ 732249 h 13979326"/>
              <a:gd name="connsiteX2" fmla="*/ 5240 w 1669917"/>
              <a:gd name="connsiteY2" fmla="*/ 4929110 h 13979326"/>
              <a:gd name="connsiteX3" fmla="*/ 1388563 w 1669917"/>
              <a:gd name="connsiteY3" fmla="*/ 9172864 h 13979326"/>
              <a:gd name="connsiteX4" fmla="*/ 1552686 w 1669917"/>
              <a:gd name="connsiteY4" fmla="*/ 13979326 h 1397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9917" h="13979326">
                <a:moveTo>
                  <a:pt x="1669917" y="28864"/>
                </a:moveTo>
                <a:cubicBezTo>
                  <a:pt x="1445224" y="-27798"/>
                  <a:pt x="1220532" y="-84459"/>
                  <a:pt x="943086" y="732249"/>
                </a:cubicBezTo>
                <a:cubicBezTo>
                  <a:pt x="665640" y="1548957"/>
                  <a:pt x="-69006" y="3522341"/>
                  <a:pt x="5240" y="4929110"/>
                </a:cubicBezTo>
                <a:cubicBezTo>
                  <a:pt x="79486" y="6335879"/>
                  <a:pt x="1130655" y="7664495"/>
                  <a:pt x="1388563" y="9172864"/>
                </a:cubicBezTo>
                <a:cubicBezTo>
                  <a:pt x="1646471" y="10681233"/>
                  <a:pt x="1599578" y="12330279"/>
                  <a:pt x="1552686" y="13979326"/>
                </a:cubicBezTo>
              </a:path>
            </a:pathLst>
          </a:custGeom>
          <a:gradFill flip="none" rotWithShape="1">
            <a:gsLst>
              <a:gs pos="65000">
                <a:schemeClr val="accent4">
                  <a:lumMod val="0"/>
                  <a:lumOff val="100000"/>
                  <a:alpha val="0"/>
                </a:schemeClr>
              </a:gs>
              <a:gs pos="39000">
                <a:srgbClr val="FFFF00">
                  <a:alpha val="50000"/>
                </a:srgbClr>
              </a:gs>
            </a:gsLst>
            <a:lin ang="21000000" scaled="0"/>
            <a:tileRect/>
          </a:gradFill>
          <a:ln w="1778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B19B7CE5-2D15-1F76-07DB-0C61B2B52991}"/>
              </a:ext>
            </a:extLst>
          </p:cNvPr>
          <p:cNvSpPr/>
          <p:nvPr userDrawn="1"/>
        </p:nvSpPr>
        <p:spPr>
          <a:xfrm>
            <a:off x="2251380" y="451509"/>
            <a:ext cx="2995321" cy="21050816"/>
          </a:xfrm>
          <a:custGeom>
            <a:avLst/>
            <a:gdLst>
              <a:gd name="connsiteX0" fmla="*/ 1669917 w 1669917"/>
              <a:gd name="connsiteY0" fmla="*/ 28864 h 13979326"/>
              <a:gd name="connsiteX1" fmla="*/ 943086 w 1669917"/>
              <a:gd name="connsiteY1" fmla="*/ 732249 h 13979326"/>
              <a:gd name="connsiteX2" fmla="*/ 5240 w 1669917"/>
              <a:gd name="connsiteY2" fmla="*/ 4929110 h 13979326"/>
              <a:gd name="connsiteX3" fmla="*/ 1388563 w 1669917"/>
              <a:gd name="connsiteY3" fmla="*/ 9172864 h 13979326"/>
              <a:gd name="connsiteX4" fmla="*/ 1552686 w 1669917"/>
              <a:gd name="connsiteY4" fmla="*/ 13979326 h 1397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9917" h="13979326">
                <a:moveTo>
                  <a:pt x="1669917" y="28864"/>
                </a:moveTo>
                <a:cubicBezTo>
                  <a:pt x="1445224" y="-27798"/>
                  <a:pt x="1220532" y="-84459"/>
                  <a:pt x="943086" y="732249"/>
                </a:cubicBezTo>
                <a:cubicBezTo>
                  <a:pt x="665640" y="1548957"/>
                  <a:pt x="-69006" y="3522341"/>
                  <a:pt x="5240" y="4929110"/>
                </a:cubicBezTo>
                <a:cubicBezTo>
                  <a:pt x="79486" y="6335879"/>
                  <a:pt x="1130655" y="7664495"/>
                  <a:pt x="1388563" y="9172864"/>
                </a:cubicBezTo>
                <a:cubicBezTo>
                  <a:pt x="1646471" y="10681233"/>
                  <a:pt x="1599578" y="12330279"/>
                  <a:pt x="1552686" y="13979326"/>
                </a:cubicBezTo>
              </a:path>
            </a:pathLst>
          </a:custGeom>
          <a:gradFill flip="none" rotWithShape="1">
            <a:gsLst>
              <a:gs pos="59000">
                <a:schemeClr val="accent4">
                  <a:lumMod val="0"/>
                  <a:lumOff val="100000"/>
                  <a:alpha val="0"/>
                </a:schemeClr>
              </a:gs>
              <a:gs pos="27000">
                <a:schemeClr val="accent4">
                  <a:lumMod val="40000"/>
                  <a:lumOff val="60000"/>
                </a:schemeClr>
              </a:gs>
            </a:gsLst>
            <a:lin ang="21000000" scaled="0"/>
            <a:tileRect/>
          </a:gradFill>
          <a:ln w="1778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4E868CF9-B47C-FE52-1043-37033523FBC4}"/>
              </a:ext>
            </a:extLst>
          </p:cNvPr>
          <p:cNvSpPr/>
          <p:nvPr userDrawn="1"/>
        </p:nvSpPr>
        <p:spPr>
          <a:xfrm flipH="1">
            <a:off x="2626925" y="616449"/>
            <a:ext cx="2995321" cy="21050816"/>
          </a:xfrm>
          <a:custGeom>
            <a:avLst/>
            <a:gdLst>
              <a:gd name="connsiteX0" fmla="*/ 1669917 w 1669917"/>
              <a:gd name="connsiteY0" fmla="*/ 28864 h 13979326"/>
              <a:gd name="connsiteX1" fmla="*/ 943086 w 1669917"/>
              <a:gd name="connsiteY1" fmla="*/ 732249 h 13979326"/>
              <a:gd name="connsiteX2" fmla="*/ 5240 w 1669917"/>
              <a:gd name="connsiteY2" fmla="*/ 4929110 h 13979326"/>
              <a:gd name="connsiteX3" fmla="*/ 1388563 w 1669917"/>
              <a:gd name="connsiteY3" fmla="*/ 9172864 h 13979326"/>
              <a:gd name="connsiteX4" fmla="*/ 1552686 w 1669917"/>
              <a:gd name="connsiteY4" fmla="*/ 13979326 h 1397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9917" h="13979326">
                <a:moveTo>
                  <a:pt x="1669917" y="28864"/>
                </a:moveTo>
                <a:cubicBezTo>
                  <a:pt x="1445224" y="-27798"/>
                  <a:pt x="1220532" y="-84459"/>
                  <a:pt x="943086" y="732249"/>
                </a:cubicBezTo>
                <a:cubicBezTo>
                  <a:pt x="665640" y="1548957"/>
                  <a:pt x="-69006" y="3522341"/>
                  <a:pt x="5240" y="4929110"/>
                </a:cubicBezTo>
                <a:cubicBezTo>
                  <a:pt x="79486" y="6335879"/>
                  <a:pt x="1130655" y="7664495"/>
                  <a:pt x="1388563" y="9172864"/>
                </a:cubicBezTo>
                <a:cubicBezTo>
                  <a:pt x="1646471" y="10681233"/>
                  <a:pt x="1599578" y="12330279"/>
                  <a:pt x="1552686" y="13979326"/>
                </a:cubicBezTo>
              </a:path>
            </a:pathLst>
          </a:custGeom>
          <a:gradFill flip="none" rotWithShape="1">
            <a:gsLst>
              <a:gs pos="59000">
                <a:schemeClr val="accent4">
                  <a:lumMod val="0"/>
                  <a:lumOff val="100000"/>
                  <a:alpha val="0"/>
                </a:schemeClr>
              </a:gs>
              <a:gs pos="27000">
                <a:srgbClr val="FCF600">
                  <a:alpha val="80000"/>
                </a:srgbClr>
              </a:gs>
            </a:gsLst>
            <a:lin ang="21000000" scaled="0"/>
            <a:tileRect/>
          </a:gradFill>
          <a:ln w="1778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E8D399C1-4EE8-3CA7-A584-4CDD9E131ECC}"/>
              </a:ext>
            </a:extLst>
          </p:cNvPr>
          <p:cNvSpPr/>
          <p:nvPr userDrawn="1"/>
        </p:nvSpPr>
        <p:spPr>
          <a:xfrm>
            <a:off x="5622246" y="-1416407"/>
            <a:ext cx="2995321" cy="21050816"/>
          </a:xfrm>
          <a:custGeom>
            <a:avLst/>
            <a:gdLst>
              <a:gd name="connsiteX0" fmla="*/ 1669917 w 1669917"/>
              <a:gd name="connsiteY0" fmla="*/ 28864 h 13979326"/>
              <a:gd name="connsiteX1" fmla="*/ 943086 w 1669917"/>
              <a:gd name="connsiteY1" fmla="*/ 732249 h 13979326"/>
              <a:gd name="connsiteX2" fmla="*/ 5240 w 1669917"/>
              <a:gd name="connsiteY2" fmla="*/ 4929110 h 13979326"/>
              <a:gd name="connsiteX3" fmla="*/ 1388563 w 1669917"/>
              <a:gd name="connsiteY3" fmla="*/ 9172864 h 13979326"/>
              <a:gd name="connsiteX4" fmla="*/ 1552686 w 1669917"/>
              <a:gd name="connsiteY4" fmla="*/ 13979326 h 1397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9917" h="13979326">
                <a:moveTo>
                  <a:pt x="1669917" y="28864"/>
                </a:moveTo>
                <a:cubicBezTo>
                  <a:pt x="1445224" y="-27798"/>
                  <a:pt x="1220532" y="-84459"/>
                  <a:pt x="943086" y="732249"/>
                </a:cubicBezTo>
                <a:cubicBezTo>
                  <a:pt x="665640" y="1548957"/>
                  <a:pt x="-69006" y="3522341"/>
                  <a:pt x="5240" y="4929110"/>
                </a:cubicBezTo>
                <a:cubicBezTo>
                  <a:pt x="79486" y="6335879"/>
                  <a:pt x="1130655" y="7664495"/>
                  <a:pt x="1388563" y="9172864"/>
                </a:cubicBezTo>
                <a:cubicBezTo>
                  <a:pt x="1646471" y="10681233"/>
                  <a:pt x="1599578" y="12330279"/>
                  <a:pt x="1552686" y="13979326"/>
                </a:cubicBezTo>
              </a:path>
            </a:pathLst>
          </a:custGeom>
          <a:gradFill flip="none" rotWithShape="1">
            <a:gsLst>
              <a:gs pos="59000">
                <a:schemeClr val="accent4">
                  <a:lumMod val="0"/>
                  <a:lumOff val="100000"/>
                  <a:alpha val="0"/>
                </a:schemeClr>
              </a:gs>
              <a:gs pos="27000">
                <a:srgbClr val="FFFC6D">
                  <a:alpha val="80000"/>
                </a:srgbClr>
              </a:gs>
            </a:gsLst>
            <a:lin ang="21000000" scaled="0"/>
            <a:tileRect/>
          </a:gradFill>
          <a:ln w="1778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7168E7C1-6619-E2A8-3744-F9CE9A520CCC}"/>
              </a:ext>
            </a:extLst>
          </p:cNvPr>
          <p:cNvSpPr/>
          <p:nvPr userDrawn="1"/>
        </p:nvSpPr>
        <p:spPr>
          <a:xfrm rot="18295818" flipV="1">
            <a:off x="5202520" y="-5350604"/>
            <a:ext cx="3205915" cy="11439642"/>
          </a:xfrm>
          <a:custGeom>
            <a:avLst/>
            <a:gdLst>
              <a:gd name="connsiteX0" fmla="*/ 1669917 w 1669917"/>
              <a:gd name="connsiteY0" fmla="*/ 28864 h 13979326"/>
              <a:gd name="connsiteX1" fmla="*/ 943086 w 1669917"/>
              <a:gd name="connsiteY1" fmla="*/ 732249 h 13979326"/>
              <a:gd name="connsiteX2" fmla="*/ 5240 w 1669917"/>
              <a:gd name="connsiteY2" fmla="*/ 4929110 h 13979326"/>
              <a:gd name="connsiteX3" fmla="*/ 1388563 w 1669917"/>
              <a:gd name="connsiteY3" fmla="*/ 9172864 h 13979326"/>
              <a:gd name="connsiteX4" fmla="*/ 1552686 w 1669917"/>
              <a:gd name="connsiteY4" fmla="*/ 13979326 h 1397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9917" h="13979326">
                <a:moveTo>
                  <a:pt x="1669917" y="28864"/>
                </a:moveTo>
                <a:cubicBezTo>
                  <a:pt x="1445224" y="-27798"/>
                  <a:pt x="1220532" y="-84459"/>
                  <a:pt x="943086" y="732249"/>
                </a:cubicBezTo>
                <a:cubicBezTo>
                  <a:pt x="665640" y="1548957"/>
                  <a:pt x="-69006" y="3522341"/>
                  <a:pt x="5240" y="4929110"/>
                </a:cubicBezTo>
                <a:cubicBezTo>
                  <a:pt x="79486" y="6335879"/>
                  <a:pt x="1130655" y="7664495"/>
                  <a:pt x="1388563" y="9172864"/>
                </a:cubicBezTo>
                <a:cubicBezTo>
                  <a:pt x="1646471" y="10681233"/>
                  <a:pt x="1599578" y="12330279"/>
                  <a:pt x="1552686" y="13979326"/>
                </a:cubicBezTo>
              </a:path>
            </a:pathLst>
          </a:custGeom>
          <a:gradFill flip="none" rotWithShape="1">
            <a:gsLst>
              <a:gs pos="59000">
                <a:schemeClr val="accent4">
                  <a:lumMod val="0"/>
                  <a:lumOff val="100000"/>
                  <a:alpha val="0"/>
                </a:schemeClr>
              </a:gs>
              <a:gs pos="27000">
                <a:schemeClr val="accent2">
                  <a:lumMod val="40000"/>
                  <a:lumOff val="60000"/>
                  <a:alpha val="33000"/>
                </a:schemeClr>
              </a:gs>
            </a:gsLst>
            <a:lin ang="21000000" scaled="0"/>
            <a:tileRect/>
          </a:gradFill>
          <a:ln w="1778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1465D677-06BF-4827-1C26-944C04C95D5A}"/>
              </a:ext>
            </a:extLst>
          </p:cNvPr>
          <p:cNvSpPr/>
          <p:nvPr userDrawn="1"/>
        </p:nvSpPr>
        <p:spPr>
          <a:xfrm flipH="1" flipV="1">
            <a:off x="-115747" y="0"/>
            <a:ext cx="7783131" cy="1574978"/>
          </a:xfrm>
          <a:custGeom>
            <a:avLst/>
            <a:gdLst>
              <a:gd name="connsiteX0" fmla="*/ 3412089 w 7783131"/>
              <a:gd name="connsiteY0" fmla="*/ 1442 h 1457844"/>
              <a:gd name="connsiteX1" fmla="*/ 7744869 w 7783131"/>
              <a:gd name="connsiteY1" fmla="*/ 653414 h 1457844"/>
              <a:gd name="connsiteX2" fmla="*/ 7783131 w 7783131"/>
              <a:gd name="connsiteY2" fmla="*/ 1457844 h 1457844"/>
              <a:gd name="connsiteX3" fmla="*/ 39624 w 7783131"/>
              <a:gd name="connsiteY3" fmla="*/ 1457844 h 1457844"/>
              <a:gd name="connsiteX4" fmla="*/ 0 w 7783131"/>
              <a:gd name="connsiteY4" fmla="*/ 953376 h 1457844"/>
              <a:gd name="connsiteX5" fmla="*/ 3412089 w 7783131"/>
              <a:gd name="connsiteY5" fmla="*/ 1442 h 145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3131" h="1457844">
                <a:moveTo>
                  <a:pt x="3412089" y="1442"/>
                </a:moveTo>
                <a:cubicBezTo>
                  <a:pt x="5396888" y="42751"/>
                  <a:pt x="6962186" y="955261"/>
                  <a:pt x="7744869" y="653414"/>
                </a:cubicBezTo>
                <a:lnTo>
                  <a:pt x="7783131" y="1457844"/>
                </a:lnTo>
                <a:lnTo>
                  <a:pt x="39624" y="1457844"/>
                </a:lnTo>
                <a:lnTo>
                  <a:pt x="0" y="953376"/>
                </a:lnTo>
                <a:cubicBezTo>
                  <a:pt x="1217673" y="197202"/>
                  <a:pt x="2372432" y="-20197"/>
                  <a:pt x="3412089" y="1442"/>
                </a:cubicBezTo>
                <a:close/>
              </a:path>
            </a:pathLst>
          </a:custGeom>
          <a:gradFill flip="none" rotWithShape="1">
            <a:gsLst>
              <a:gs pos="70000">
                <a:srgbClr val="FFFF00">
                  <a:alpha val="3000"/>
                </a:srgbClr>
              </a:gs>
              <a:gs pos="25000">
                <a:srgbClr val="FFA333">
                  <a:alpha val="28000"/>
                </a:srgbClr>
              </a:gs>
              <a:gs pos="84000">
                <a:schemeClr val="bg1">
                  <a:alpha val="50000"/>
                </a:schemeClr>
              </a:gs>
              <a:gs pos="100000">
                <a:schemeClr val="accent2">
                  <a:lumMod val="60000"/>
                  <a:lumOff val="40000"/>
                  <a:alpha val="47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A286B71B-139B-D2A5-6E94-B37C297FB579}"/>
              </a:ext>
            </a:extLst>
          </p:cNvPr>
          <p:cNvSpPr/>
          <p:nvPr userDrawn="1"/>
        </p:nvSpPr>
        <p:spPr>
          <a:xfrm>
            <a:off x="-115744" y="1238255"/>
            <a:ext cx="7783131" cy="1485565"/>
          </a:xfrm>
          <a:custGeom>
            <a:avLst/>
            <a:gdLst>
              <a:gd name="connsiteX0" fmla="*/ 3412089 w 7783131"/>
              <a:gd name="connsiteY0" fmla="*/ 1442 h 1457844"/>
              <a:gd name="connsiteX1" fmla="*/ 7744869 w 7783131"/>
              <a:gd name="connsiteY1" fmla="*/ 653414 h 1457844"/>
              <a:gd name="connsiteX2" fmla="*/ 7783131 w 7783131"/>
              <a:gd name="connsiteY2" fmla="*/ 1457844 h 1457844"/>
              <a:gd name="connsiteX3" fmla="*/ 39624 w 7783131"/>
              <a:gd name="connsiteY3" fmla="*/ 1457844 h 1457844"/>
              <a:gd name="connsiteX4" fmla="*/ 0 w 7783131"/>
              <a:gd name="connsiteY4" fmla="*/ 953376 h 1457844"/>
              <a:gd name="connsiteX5" fmla="*/ 3412089 w 7783131"/>
              <a:gd name="connsiteY5" fmla="*/ 1442 h 145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3131" h="1457844">
                <a:moveTo>
                  <a:pt x="3412089" y="1442"/>
                </a:moveTo>
                <a:cubicBezTo>
                  <a:pt x="5396888" y="42751"/>
                  <a:pt x="6962186" y="955261"/>
                  <a:pt x="7744869" y="653414"/>
                </a:cubicBezTo>
                <a:lnTo>
                  <a:pt x="7783131" y="1457844"/>
                </a:lnTo>
                <a:lnTo>
                  <a:pt x="39624" y="1457844"/>
                </a:lnTo>
                <a:lnTo>
                  <a:pt x="0" y="953376"/>
                </a:lnTo>
                <a:cubicBezTo>
                  <a:pt x="1217673" y="197202"/>
                  <a:pt x="2372432" y="-20197"/>
                  <a:pt x="3412089" y="1442"/>
                </a:cubicBezTo>
                <a:close/>
              </a:path>
            </a:pathLst>
          </a:custGeom>
          <a:gradFill flip="none" rotWithShape="1">
            <a:gsLst>
              <a:gs pos="0">
                <a:srgbClr val="FFA333">
                  <a:alpha val="28000"/>
                </a:srgbClr>
              </a:gs>
              <a:gs pos="74000">
                <a:srgbClr val="FFFF00">
                  <a:alpha val="20000"/>
                </a:srgbClr>
              </a:gs>
              <a:gs pos="100000">
                <a:schemeClr val="accent2">
                  <a:lumMod val="60000"/>
                  <a:lumOff val="40000"/>
                  <a:alpha val="25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42A877EA-53D9-3E90-6F94-8DD677413816}"/>
              </a:ext>
            </a:extLst>
          </p:cNvPr>
          <p:cNvSpPr/>
          <p:nvPr userDrawn="1"/>
        </p:nvSpPr>
        <p:spPr>
          <a:xfrm>
            <a:off x="-467360" y="9702015"/>
            <a:ext cx="8177507" cy="1478709"/>
          </a:xfrm>
          <a:prstGeom prst="rect">
            <a:avLst/>
          </a:prstGeom>
          <a:gradFill>
            <a:gsLst>
              <a:gs pos="62000">
                <a:schemeClr val="accent6">
                  <a:lumMod val="40000"/>
                  <a:lumOff val="60000"/>
                  <a:alpha val="74000"/>
                </a:schemeClr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F86842E-B701-459C-E71E-0E4832782E11}"/>
              </a:ext>
            </a:extLst>
          </p:cNvPr>
          <p:cNvSpPr/>
          <p:nvPr userDrawn="1"/>
        </p:nvSpPr>
        <p:spPr>
          <a:xfrm flipV="1">
            <a:off x="-8841" y="0"/>
            <a:ext cx="8177507" cy="1666317"/>
          </a:xfrm>
          <a:prstGeom prst="rect">
            <a:avLst/>
          </a:prstGeom>
          <a:gradFill>
            <a:gsLst>
              <a:gs pos="85000">
                <a:schemeClr val="accent6">
                  <a:lumMod val="40000"/>
                  <a:lumOff val="60000"/>
                  <a:alpha val="60000"/>
                </a:schemeClr>
              </a:gs>
              <a:gs pos="0">
                <a:schemeClr val="bg1"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8ABB6BE1-7D34-3106-9197-8E706672F26D}"/>
              </a:ext>
            </a:extLst>
          </p:cNvPr>
          <p:cNvSpPr/>
          <p:nvPr/>
        </p:nvSpPr>
        <p:spPr>
          <a:xfrm rot="19015298">
            <a:off x="5462583" y="-3091897"/>
            <a:ext cx="4585758" cy="4585758"/>
          </a:xfrm>
          <a:custGeom>
            <a:avLst/>
            <a:gdLst>
              <a:gd name="connsiteX0" fmla="*/ 844660 w 1689321"/>
              <a:gd name="connsiteY0" fmla="*/ 0 h 1689321"/>
              <a:gd name="connsiteX1" fmla="*/ 1009445 w 1689321"/>
              <a:gd name="connsiteY1" fmla="*/ 16226 h 1689321"/>
              <a:gd name="connsiteX2" fmla="*/ 998406 w 1689321"/>
              <a:gd name="connsiteY2" fmla="*/ 115951 h 1689321"/>
              <a:gd name="connsiteX3" fmla="*/ 1121282 w 1689321"/>
              <a:gd name="connsiteY3" fmla="*/ 154094 h 1689321"/>
              <a:gd name="connsiteX4" fmla="*/ 1167896 w 1689321"/>
              <a:gd name="connsiteY4" fmla="*/ 64296 h 1689321"/>
              <a:gd name="connsiteX5" fmla="*/ 1313929 w 1689321"/>
              <a:gd name="connsiteY5" fmla="*/ 142351 h 1689321"/>
              <a:gd name="connsiteX6" fmla="*/ 1265460 w 1689321"/>
              <a:gd name="connsiteY6" fmla="*/ 230456 h 1689321"/>
              <a:gd name="connsiteX7" fmla="*/ 1364706 w 1689321"/>
              <a:gd name="connsiteY7" fmla="*/ 312342 h 1689321"/>
              <a:gd name="connsiteX8" fmla="*/ 1441925 w 1689321"/>
              <a:gd name="connsiteY8" fmla="*/ 247396 h 1689321"/>
              <a:gd name="connsiteX9" fmla="*/ 1546970 w 1689321"/>
              <a:gd name="connsiteY9" fmla="*/ 375392 h 1689321"/>
              <a:gd name="connsiteX10" fmla="*/ 1468060 w 1689321"/>
              <a:gd name="connsiteY10" fmla="*/ 438574 h 1689321"/>
              <a:gd name="connsiteX11" fmla="*/ 1529452 w 1689321"/>
              <a:gd name="connsiteY11" fmla="*/ 551680 h 1689321"/>
              <a:gd name="connsiteX12" fmla="*/ 1625025 w 1689321"/>
              <a:gd name="connsiteY12" fmla="*/ 521426 h 1689321"/>
              <a:gd name="connsiteX13" fmla="*/ 1673095 w 1689321"/>
              <a:gd name="connsiteY13" fmla="*/ 679876 h 1689321"/>
              <a:gd name="connsiteX14" fmla="*/ 1576534 w 1689321"/>
              <a:gd name="connsiteY14" fmla="*/ 707899 h 1689321"/>
              <a:gd name="connsiteX15" fmla="*/ 1585782 w 1689321"/>
              <a:gd name="connsiteY15" fmla="*/ 768494 h 1689321"/>
              <a:gd name="connsiteX16" fmla="*/ 1589191 w 1689321"/>
              <a:gd name="connsiteY16" fmla="*/ 836017 h 1689321"/>
              <a:gd name="connsiteX17" fmla="*/ 1689321 w 1689321"/>
              <a:gd name="connsiteY17" fmla="*/ 844661 h 1689321"/>
              <a:gd name="connsiteX18" fmla="*/ 1673095 w 1689321"/>
              <a:gd name="connsiteY18" fmla="*/ 1009446 h 1689321"/>
              <a:gd name="connsiteX19" fmla="*/ 1573373 w 1689321"/>
              <a:gd name="connsiteY19" fmla="*/ 998407 h 1689321"/>
              <a:gd name="connsiteX20" fmla="*/ 1535230 w 1689321"/>
              <a:gd name="connsiteY20" fmla="*/ 1121283 h 1689321"/>
              <a:gd name="connsiteX21" fmla="*/ 1625025 w 1689321"/>
              <a:gd name="connsiteY21" fmla="*/ 1167896 h 1689321"/>
              <a:gd name="connsiteX22" fmla="*/ 1546970 w 1689321"/>
              <a:gd name="connsiteY22" fmla="*/ 1313929 h 1689321"/>
              <a:gd name="connsiteX23" fmla="*/ 1458867 w 1689321"/>
              <a:gd name="connsiteY23" fmla="*/ 1265461 h 1689321"/>
              <a:gd name="connsiteX24" fmla="*/ 1376980 w 1689321"/>
              <a:gd name="connsiteY24" fmla="*/ 1364709 h 1689321"/>
              <a:gd name="connsiteX25" fmla="*/ 1441925 w 1689321"/>
              <a:gd name="connsiteY25" fmla="*/ 1441926 h 1689321"/>
              <a:gd name="connsiteX26" fmla="*/ 1313929 w 1689321"/>
              <a:gd name="connsiteY26" fmla="*/ 1546971 h 1689321"/>
              <a:gd name="connsiteX27" fmla="*/ 1250748 w 1689321"/>
              <a:gd name="connsiteY27" fmla="*/ 1468062 h 1689321"/>
              <a:gd name="connsiteX28" fmla="*/ 1137642 w 1689321"/>
              <a:gd name="connsiteY28" fmla="*/ 1529454 h 1689321"/>
              <a:gd name="connsiteX29" fmla="*/ 1167896 w 1689321"/>
              <a:gd name="connsiteY29" fmla="*/ 1625025 h 1689321"/>
              <a:gd name="connsiteX30" fmla="*/ 1009445 w 1689321"/>
              <a:gd name="connsiteY30" fmla="*/ 1673095 h 1689321"/>
              <a:gd name="connsiteX31" fmla="*/ 981422 w 1689321"/>
              <a:gd name="connsiteY31" fmla="*/ 1576535 h 1689321"/>
              <a:gd name="connsiteX32" fmla="*/ 920830 w 1689321"/>
              <a:gd name="connsiteY32" fmla="*/ 1585782 h 1689321"/>
              <a:gd name="connsiteX33" fmla="*/ 853304 w 1689321"/>
              <a:gd name="connsiteY33" fmla="*/ 1589192 h 1689321"/>
              <a:gd name="connsiteX34" fmla="*/ 844660 w 1689321"/>
              <a:gd name="connsiteY34" fmla="*/ 1689321 h 1689321"/>
              <a:gd name="connsiteX35" fmla="*/ 679876 w 1689321"/>
              <a:gd name="connsiteY35" fmla="*/ 1673095 h 1689321"/>
              <a:gd name="connsiteX36" fmla="*/ 690914 w 1689321"/>
              <a:gd name="connsiteY36" fmla="*/ 1573372 h 1689321"/>
              <a:gd name="connsiteX37" fmla="*/ 568039 w 1689321"/>
              <a:gd name="connsiteY37" fmla="*/ 1535229 h 1689321"/>
              <a:gd name="connsiteX38" fmla="*/ 521426 w 1689321"/>
              <a:gd name="connsiteY38" fmla="*/ 1625025 h 1689321"/>
              <a:gd name="connsiteX39" fmla="*/ 375392 w 1689321"/>
              <a:gd name="connsiteY39" fmla="*/ 1546971 h 1689321"/>
              <a:gd name="connsiteX40" fmla="*/ 423861 w 1689321"/>
              <a:gd name="connsiteY40" fmla="*/ 1458866 h 1689321"/>
              <a:gd name="connsiteX41" fmla="*/ 324615 w 1689321"/>
              <a:gd name="connsiteY41" fmla="*/ 1376979 h 1689321"/>
              <a:gd name="connsiteX42" fmla="*/ 247396 w 1689321"/>
              <a:gd name="connsiteY42" fmla="*/ 1441926 h 1689321"/>
              <a:gd name="connsiteX43" fmla="*/ 142351 w 1689321"/>
              <a:gd name="connsiteY43" fmla="*/ 1313929 h 1689321"/>
              <a:gd name="connsiteX44" fmla="*/ 221262 w 1689321"/>
              <a:gd name="connsiteY44" fmla="*/ 1250747 h 1689321"/>
              <a:gd name="connsiteX45" fmla="*/ 159870 w 1689321"/>
              <a:gd name="connsiteY45" fmla="*/ 1137641 h 1689321"/>
              <a:gd name="connsiteX46" fmla="*/ 64296 w 1689321"/>
              <a:gd name="connsiteY46" fmla="*/ 1167896 h 1689321"/>
              <a:gd name="connsiteX47" fmla="*/ 16226 w 1689321"/>
              <a:gd name="connsiteY47" fmla="*/ 1009446 h 1689321"/>
              <a:gd name="connsiteX48" fmla="*/ 112790 w 1689321"/>
              <a:gd name="connsiteY48" fmla="*/ 981422 h 1689321"/>
              <a:gd name="connsiteX49" fmla="*/ 103542 w 1689321"/>
              <a:gd name="connsiteY49" fmla="*/ 920831 h 1689321"/>
              <a:gd name="connsiteX50" fmla="*/ 100133 w 1689321"/>
              <a:gd name="connsiteY50" fmla="*/ 853305 h 1689321"/>
              <a:gd name="connsiteX51" fmla="*/ 0 w 1689321"/>
              <a:gd name="connsiteY51" fmla="*/ 844661 h 1689321"/>
              <a:gd name="connsiteX52" fmla="*/ 16226 w 1689321"/>
              <a:gd name="connsiteY52" fmla="*/ 679876 h 1689321"/>
              <a:gd name="connsiteX53" fmla="*/ 115952 w 1689321"/>
              <a:gd name="connsiteY53" fmla="*/ 690915 h 1689321"/>
              <a:gd name="connsiteX54" fmla="*/ 154095 w 1689321"/>
              <a:gd name="connsiteY54" fmla="*/ 568040 h 1689321"/>
              <a:gd name="connsiteX55" fmla="*/ 64296 w 1689321"/>
              <a:gd name="connsiteY55" fmla="*/ 521426 h 1689321"/>
              <a:gd name="connsiteX56" fmla="*/ 142351 w 1689321"/>
              <a:gd name="connsiteY56" fmla="*/ 375392 h 1689321"/>
              <a:gd name="connsiteX57" fmla="*/ 230458 w 1689321"/>
              <a:gd name="connsiteY57" fmla="*/ 423863 h 1689321"/>
              <a:gd name="connsiteX58" fmla="*/ 312344 w 1689321"/>
              <a:gd name="connsiteY58" fmla="*/ 324616 h 1689321"/>
              <a:gd name="connsiteX59" fmla="*/ 247396 w 1689321"/>
              <a:gd name="connsiteY59" fmla="*/ 247396 h 1689321"/>
              <a:gd name="connsiteX60" fmla="*/ 375392 w 1689321"/>
              <a:gd name="connsiteY60" fmla="*/ 142351 h 1689321"/>
              <a:gd name="connsiteX61" fmla="*/ 438576 w 1689321"/>
              <a:gd name="connsiteY61" fmla="*/ 221263 h 1689321"/>
              <a:gd name="connsiteX62" fmla="*/ 551681 w 1689321"/>
              <a:gd name="connsiteY62" fmla="*/ 159871 h 1689321"/>
              <a:gd name="connsiteX63" fmla="*/ 521426 w 1689321"/>
              <a:gd name="connsiteY63" fmla="*/ 64296 h 1689321"/>
              <a:gd name="connsiteX64" fmla="*/ 679876 w 1689321"/>
              <a:gd name="connsiteY64" fmla="*/ 16226 h 1689321"/>
              <a:gd name="connsiteX65" fmla="*/ 707900 w 1689321"/>
              <a:gd name="connsiteY65" fmla="*/ 112790 h 1689321"/>
              <a:gd name="connsiteX66" fmla="*/ 768494 w 1689321"/>
              <a:gd name="connsiteY66" fmla="*/ 103542 h 1689321"/>
              <a:gd name="connsiteX67" fmla="*/ 836016 w 1689321"/>
              <a:gd name="connsiteY67" fmla="*/ 100133 h 168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689321" h="1689321">
                <a:moveTo>
                  <a:pt x="844660" y="0"/>
                </a:moveTo>
                <a:lnTo>
                  <a:pt x="1009445" y="16226"/>
                </a:lnTo>
                <a:lnTo>
                  <a:pt x="998406" y="115951"/>
                </a:lnTo>
                <a:lnTo>
                  <a:pt x="1121282" y="154094"/>
                </a:lnTo>
                <a:lnTo>
                  <a:pt x="1167896" y="64296"/>
                </a:lnTo>
                <a:lnTo>
                  <a:pt x="1313929" y="142351"/>
                </a:lnTo>
                <a:lnTo>
                  <a:pt x="1265460" y="230456"/>
                </a:lnTo>
                <a:lnTo>
                  <a:pt x="1364706" y="312342"/>
                </a:lnTo>
                <a:lnTo>
                  <a:pt x="1441925" y="247396"/>
                </a:lnTo>
                <a:lnTo>
                  <a:pt x="1546970" y="375392"/>
                </a:lnTo>
                <a:lnTo>
                  <a:pt x="1468060" y="438574"/>
                </a:lnTo>
                <a:lnTo>
                  <a:pt x="1529452" y="551680"/>
                </a:lnTo>
                <a:lnTo>
                  <a:pt x="1625025" y="521426"/>
                </a:lnTo>
                <a:lnTo>
                  <a:pt x="1673095" y="679876"/>
                </a:lnTo>
                <a:lnTo>
                  <a:pt x="1576534" y="707899"/>
                </a:lnTo>
                <a:lnTo>
                  <a:pt x="1585782" y="768494"/>
                </a:lnTo>
                <a:lnTo>
                  <a:pt x="1589191" y="836017"/>
                </a:lnTo>
                <a:lnTo>
                  <a:pt x="1689321" y="844661"/>
                </a:lnTo>
                <a:lnTo>
                  <a:pt x="1673095" y="1009446"/>
                </a:lnTo>
                <a:lnTo>
                  <a:pt x="1573373" y="998407"/>
                </a:lnTo>
                <a:lnTo>
                  <a:pt x="1535230" y="1121283"/>
                </a:lnTo>
                <a:lnTo>
                  <a:pt x="1625025" y="1167896"/>
                </a:lnTo>
                <a:lnTo>
                  <a:pt x="1546970" y="1313929"/>
                </a:lnTo>
                <a:lnTo>
                  <a:pt x="1458867" y="1265461"/>
                </a:lnTo>
                <a:lnTo>
                  <a:pt x="1376980" y="1364709"/>
                </a:lnTo>
                <a:lnTo>
                  <a:pt x="1441925" y="1441926"/>
                </a:lnTo>
                <a:lnTo>
                  <a:pt x="1313929" y="1546971"/>
                </a:lnTo>
                <a:lnTo>
                  <a:pt x="1250748" y="1468062"/>
                </a:lnTo>
                <a:lnTo>
                  <a:pt x="1137642" y="1529454"/>
                </a:lnTo>
                <a:lnTo>
                  <a:pt x="1167896" y="1625025"/>
                </a:lnTo>
                <a:lnTo>
                  <a:pt x="1009445" y="1673095"/>
                </a:lnTo>
                <a:lnTo>
                  <a:pt x="981422" y="1576535"/>
                </a:lnTo>
                <a:lnTo>
                  <a:pt x="920830" y="1585782"/>
                </a:lnTo>
                <a:lnTo>
                  <a:pt x="853304" y="1589192"/>
                </a:lnTo>
                <a:lnTo>
                  <a:pt x="844660" y="1689321"/>
                </a:lnTo>
                <a:lnTo>
                  <a:pt x="679876" y="1673095"/>
                </a:lnTo>
                <a:lnTo>
                  <a:pt x="690914" y="1573372"/>
                </a:lnTo>
                <a:lnTo>
                  <a:pt x="568039" y="1535229"/>
                </a:lnTo>
                <a:lnTo>
                  <a:pt x="521426" y="1625025"/>
                </a:lnTo>
                <a:lnTo>
                  <a:pt x="375392" y="1546971"/>
                </a:lnTo>
                <a:lnTo>
                  <a:pt x="423861" y="1458866"/>
                </a:lnTo>
                <a:lnTo>
                  <a:pt x="324615" y="1376979"/>
                </a:lnTo>
                <a:lnTo>
                  <a:pt x="247396" y="1441926"/>
                </a:lnTo>
                <a:lnTo>
                  <a:pt x="142351" y="1313929"/>
                </a:lnTo>
                <a:lnTo>
                  <a:pt x="221262" y="1250747"/>
                </a:lnTo>
                <a:lnTo>
                  <a:pt x="159870" y="1137641"/>
                </a:lnTo>
                <a:lnTo>
                  <a:pt x="64296" y="1167896"/>
                </a:lnTo>
                <a:lnTo>
                  <a:pt x="16226" y="1009446"/>
                </a:lnTo>
                <a:lnTo>
                  <a:pt x="112790" y="981422"/>
                </a:lnTo>
                <a:lnTo>
                  <a:pt x="103542" y="920831"/>
                </a:lnTo>
                <a:lnTo>
                  <a:pt x="100133" y="853305"/>
                </a:lnTo>
                <a:lnTo>
                  <a:pt x="0" y="844661"/>
                </a:lnTo>
                <a:lnTo>
                  <a:pt x="16226" y="679876"/>
                </a:lnTo>
                <a:lnTo>
                  <a:pt x="115952" y="690915"/>
                </a:lnTo>
                <a:lnTo>
                  <a:pt x="154095" y="568040"/>
                </a:lnTo>
                <a:lnTo>
                  <a:pt x="64296" y="521426"/>
                </a:lnTo>
                <a:lnTo>
                  <a:pt x="142351" y="375392"/>
                </a:lnTo>
                <a:lnTo>
                  <a:pt x="230458" y="423863"/>
                </a:lnTo>
                <a:lnTo>
                  <a:pt x="312344" y="324616"/>
                </a:lnTo>
                <a:lnTo>
                  <a:pt x="247396" y="247396"/>
                </a:lnTo>
                <a:lnTo>
                  <a:pt x="375392" y="142351"/>
                </a:lnTo>
                <a:lnTo>
                  <a:pt x="438576" y="221263"/>
                </a:lnTo>
                <a:lnTo>
                  <a:pt x="551681" y="159871"/>
                </a:lnTo>
                <a:lnTo>
                  <a:pt x="521426" y="64296"/>
                </a:lnTo>
                <a:lnTo>
                  <a:pt x="679876" y="16226"/>
                </a:lnTo>
                <a:lnTo>
                  <a:pt x="707900" y="112790"/>
                </a:lnTo>
                <a:lnTo>
                  <a:pt x="768494" y="103542"/>
                </a:lnTo>
                <a:lnTo>
                  <a:pt x="836016" y="100133"/>
                </a:lnTo>
                <a:close/>
              </a:path>
            </a:pathLst>
          </a:custGeom>
          <a:gradFill flip="none" rotWithShape="1">
            <a:gsLst>
              <a:gs pos="42000">
                <a:schemeClr val="accent4">
                  <a:lumMod val="0"/>
                  <a:lumOff val="100000"/>
                  <a:alpha val="0"/>
                </a:schemeClr>
              </a:gs>
              <a:gs pos="23000">
                <a:srgbClr val="FEC200">
                  <a:alpha val="42745"/>
                </a:srgbClr>
              </a:gs>
            </a:gsLst>
            <a:lin ang="21000000" scaled="0"/>
            <a:tileRect/>
          </a:gradFill>
          <a:ln w="3175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180000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25F2B665-B785-715D-9745-B966E814D3BE}"/>
              </a:ext>
            </a:extLst>
          </p:cNvPr>
          <p:cNvSpPr/>
          <p:nvPr userDrawn="1"/>
        </p:nvSpPr>
        <p:spPr>
          <a:xfrm rot="13239336">
            <a:off x="-3491404" y="-2006311"/>
            <a:ext cx="4585758" cy="4585758"/>
          </a:xfrm>
          <a:custGeom>
            <a:avLst/>
            <a:gdLst>
              <a:gd name="connsiteX0" fmla="*/ 844660 w 1689321"/>
              <a:gd name="connsiteY0" fmla="*/ 0 h 1689321"/>
              <a:gd name="connsiteX1" fmla="*/ 1009445 w 1689321"/>
              <a:gd name="connsiteY1" fmla="*/ 16226 h 1689321"/>
              <a:gd name="connsiteX2" fmla="*/ 998406 w 1689321"/>
              <a:gd name="connsiteY2" fmla="*/ 115951 h 1689321"/>
              <a:gd name="connsiteX3" fmla="*/ 1121282 w 1689321"/>
              <a:gd name="connsiteY3" fmla="*/ 154094 h 1689321"/>
              <a:gd name="connsiteX4" fmla="*/ 1167896 w 1689321"/>
              <a:gd name="connsiteY4" fmla="*/ 64296 h 1689321"/>
              <a:gd name="connsiteX5" fmla="*/ 1313929 w 1689321"/>
              <a:gd name="connsiteY5" fmla="*/ 142351 h 1689321"/>
              <a:gd name="connsiteX6" fmla="*/ 1265460 w 1689321"/>
              <a:gd name="connsiteY6" fmla="*/ 230456 h 1689321"/>
              <a:gd name="connsiteX7" fmla="*/ 1364706 w 1689321"/>
              <a:gd name="connsiteY7" fmla="*/ 312342 h 1689321"/>
              <a:gd name="connsiteX8" fmla="*/ 1441925 w 1689321"/>
              <a:gd name="connsiteY8" fmla="*/ 247396 h 1689321"/>
              <a:gd name="connsiteX9" fmla="*/ 1546970 w 1689321"/>
              <a:gd name="connsiteY9" fmla="*/ 375392 h 1689321"/>
              <a:gd name="connsiteX10" fmla="*/ 1468060 w 1689321"/>
              <a:gd name="connsiteY10" fmla="*/ 438574 h 1689321"/>
              <a:gd name="connsiteX11" fmla="*/ 1529452 w 1689321"/>
              <a:gd name="connsiteY11" fmla="*/ 551680 h 1689321"/>
              <a:gd name="connsiteX12" fmla="*/ 1625025 w 1689321"/>
              <a:gd name="connsiteY12" fmla="*/ 521426 h 1689321"/>
              <a:gd name="connsiteX13" fmla="*/ 1673095 w 1689321"/>
              <a:gd name="connsiteY13" fmla="*/ 679876 h 1689321"/>
              <a:gd name="connsiteX14" fmla="*/ 1576534 w 1689321"/>
              <a:gd name="connsiteY14" fmla="*/ 707899 h 1689321"/>
              <a:gd name="connsiteX15" fmla="*/ 1585782 w 1689321"/>
              <a:gd name="connsiteY15" fmla="*/ 768494 h 1689321"/>
              <a:gd name="connsiteX16" fmla="*/ 1589191 w 1689321"/>
              <a:gd name="connsiteY16" fmla="*/ 836017 h 1689321"/>
              <a:gd name="connsiteX17" fmla="*/ 1689321 w 1689321"/>
              <a:gd name="connsiteY17" fmla="*/ 844661 h 1689321"/>
              <a:gd name="connsiteX18" fmla="*/ 1673095 w 1689321"/>
              <a:gd name="connsiteY18" fmla="*/ 1009446 h 1689321"/>
              <a:gd name="connsiteX19" fmla="*/ 1573373 w 1689321"/>
              <a:gd name="connsiteY19" fmla="*/ 998407 h 1689321"/>
              <a:gd name="connsiteX20" fmla="*/ 1535230 w 1689321"/>
              <a:gd name="connsiteY20" fmla="*/ 1121283 h 1689321"/>
              <a:gd name="connsiteX21" fmla="*/ 1625025 w 1689321"/>
              <a:gd name="connsiteY21" fmla="*/ 1167896 h 1689321"/>
              <a:gd name="connsiteX22" fmla="*/ 1546970 w 1689321"/>
              <a:gd name="connsiteY22" fmla="*/ 1313929 h 1689321"/>
              <a:gd name="connsiteX23" fmla="*/ 1458867 w 1689321"/>
              <a:gd name="connsiteY23" fmla="*/ 1265461 h 1689321"/>
              <a:gd name="connsiteX24" fmla="*/ 1376980 w 1689321"/>
              <a:gd name="connsiteY24" fmla="*/ 1364709 h 1689321"/>
              <a:gd name="connsiteX25" fmla="*/ 1441925 w 1689321"/>
              <a:gd name="connsiteY25" fmla="*/ 1441926 h 1689321"/>
              <a:gd name="connsiteX26" fmla="*/ 1313929 w 1689321"/>
              <a:gd name="connsiteY26" fmla="*/ 1546971 h 1689321"/>
              <a:gd name="connsiteX27" fmla="*/ 1250748 w 1689321"/>
              <a:gd name="connsiteY27" fmla="*/ 1468062 h 1689321"/>
              <a:gd name="connsiteX28" fmla="*/ 1137642 w 1689321"/>
              <a:gd name="connsiteY28" fmla="*/ 1529454 h 1689321"/>
              <a:gd name="connsiteX29" fmla="*/ 1167896 w 1689321"/>
              <a:gd name="connsiteY29" fmla="*/ 1625025 h 1689321"/>
              <a:gd name="connsiteX30" fmla="*/ 1009445 w 1689321"/>
              <a:gd name="connsiteY30" fmla="*/ 1673095 h 1689321"/>
              <a:gd name="connsiteX31" fmla="*/ 981422 w 1689321"/>
              <a:gd name="connsiteY31" fmla="*/ 1576535 h 1689321"/>
              <a:gd name="connsiteX32" fmla="*/ 920830 w 1689321"/>
              <a:gd name="connsiteY32" fmla="*/ 1585782 h 1689321"/>
              <a:gd name="connsiteX33" fmla="*/ 853304 w 1689321"/>
              <a:gd name="connsiteY33" fmla="*/ 1589192 h 1689321"/>
              <a:gd name="connsiteX34" fmla="*/ 844660 w 1689321"/>
              <a:gd name="connsiteY34" fmla="*/ 1689321 h 1689321"/>
              <a:gd name="connsiteX35" fmla="*/ 679876 w 1689321"/>
              <a:gd name="connsiteY35" fmla="*/ 1673095 h 1689321"/>
              <a:gd name="connsiteX36" fmla="*/ 690914 w 1689321"/>
              <a:gd name="connsiteY36" fmla="*/ 1573372 h 1689321"/>
              <a:gd name="connsiteX37" fmla="*/ 568039 w 1689321"/>
              <a:gd name="connsiteY37" fmla="*/ 1535229 h 1689321"/>
              <a:gd name="connsiteX38" fmla="*/ 521426 w 1689321"/>
              <a:gd name="connsiteY38" fmla="*/ 1625025 h 1689321"/>
              <a:gd name="connsiteX39" fmla="*/ 375392 w 1689321"/>
              <a:gd name="connsiteY39" fmla="*/ 1546971 h 1689321"/>
              <a:gd name="connsiteX40" fmla="*/ 423861 w 1689321"/>
              <a:gd name="connsiteY40" fmla="*/ 1458866 h 1689321"/>
              <a:gd name="connsiteX41" fmla="*/ 324615 w 1689321"/>
              <a:gd name="connsiteY41" fmla="*/ 1376979 h 1689321"/>
              <a:gd name="connsiteX42" fmla="*/ 247396 w 1689321"/>
              <a:gd name="connsiteY42" fmla="*/ 1441926 h 1689321"/>
              <a:gd name="connsiteX43" fmla="*/ 142351 w 1689321"/>
              <a:gd name="connsiteY43" fmla="*/ 1313929 h 1689321"/>
              <a:gd name="connsiteX44" fmla="*/ 221262 w 1689321"/>
              <a:gd name="connsiteY44" fmla="*/ 1250747 h 1689321"/>
              <a:gd name="connsiteX45" fmla="*/ 159870 w 1689321"/>
              <a:gd name="connsiteY45" fmla="*/ 1137641 h 1689321"/>
              <a:gd name="connsiteX46" fmla="*/ 64296 w 1689321"/>
              <a:gd name="connsiteY46" fmla="*/ 1167896 h 1689321"/>
              <a:gd name="connsiteX47" fmla="*/ 16226 w 1689321"/>
              <a:gd name="connsiteY47" fmla="*/ 1009446 h 1689321"/>
              <a:gd name="connsiteX48" fmla="*/ 112790 w 1689321"/>
              <a:gd name="connsiteY48" fmla="*/ 981422 h 1689321"/>
              <a:gd name="connsiteX49" fmla="*/ 103542 w 1689321"/>
              <a:gd name="connsiteY49" fmla="*/ 920831 h 1689321"/>
              <a:gd name="connsiteX50" fmla="*/ 100133 w 1689321"/>
              <a:gd name="connsiteY50" fmla="*/ 853305 h 1689321"/>
              <a:gd name="connsiteX51" fmla="*/ 0 w 1689321"/>
              <a:gd name="connsiteY51" fmla="*/ 844661 h 1689321"/>
              <a:gd name="connsiteX52" fmla="*/ 16226 w 1689321"/>
              <a:gd name="connsiteY52" fmla="*/ 679876 h 1689321"/>
              <a:gd name="connsiteX53" fmla="*/ 115952 w 1689321"/>
              <a:gd name="connsiteY53" fmla="*/ 690915 h 1689321"/>
              <a:gd name="connsiteX54" fmla="*/ 154095 w 1689321"/>
              <a:gd name="connsiteY54" fmla="*/ 568040 h 1689321"/>
              <a:gd name="connsiteX55" fmla="*/ 64296 w 1689321"/>
              <a:gd name="connsiteY55" fmla="*/ 521426 h 1689321"/>
              <a:gd name="connsiteX56" fmla="*/ 142351 w 1689321"/>
              <a:gd name="connsiteY56" fmla="*/ 375392 h 1689321"/>
              <a:gd name="connsiteX57" fmla="*/ 230458 w 1689321"/>
              <a:gd name="connsiteY57" fmla="*/ 423863 h 1689321"/>
              <a:gd name="connsiteX58" fmla="*/ 312344 w 1689321"/>
              <a:gd name="connsiteY58" fmla="*/ 324616 h 1689321"/>
              <a:gd name="connsiteX59" fmla="*/ 247396 w 1689321"/>
              <a:gd name="connsiteY59" fmla="*/ 247396 h 1689321"/>
              <a:gd name="connsiteX60" fmla="*/ 375392 w 1689321"/>
              <a:gd name="connsiteY60" fmla="*/ 142351 h 1689321"/>
              <a:gd name="connsiteX61" fmla="*/ 438576 w 1689321"/>
              <a:gd name="connsiteY61" fmla="*/ 221263 h 1689321"/>
              <a:gd name="connsiteX62" fmla="*/ 551681 w 1689321"/>
              <a:gd name="connsiteY62" fmla="*/ 159871 h 1689321"/>
              <a:gd name="connsiteX63" fmla="*/ 521426 w 1689321"/>
              <a:gd name="connsiteY63" fmla="*/ 64296 h 1689321"/>
              <a:gd name="connsiteX64" fmla="*/ 679876 w 1689321"/>
              <a:gd name="connsiteY64" fmla="*/ 16226 h 1689321"/>
              <a:gd name="connsiteX65" fmla="*/ 707900 w 1689321"/>
              <a:gd name="connsiteY65" fmla="*/ 112790 h 1689321"/>
              <a:gd name="connsiteX66" fmla="*/ 768494 w 1689321"/>
              <a:gd name="connsiteY66" fmla="*/ 103542 h 1689321"/>
              <a:gd name="connsiteX67" fmla="*/ 836016 w 1689321"/>
              <a:gd name="connsiteY67" fmla="*/ 100133 h 168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689321" h="1689321">
                <a:moveTo>
                  <a:pt x="844660" y="0"/>
                </a:moveTo>
                <a:lnTo>
                  <a:pt x="1009445" y="16226"/>
                </a:lnTo>
                <a:lnTo>
                  <a:pt x="998406" y="115951"/>
                </a:lnTo>
                <a:lnTo>
                  <a:pt x="1121282" y="154094"/>
                </a:lnTo>
                <a:lnTo>
                  <a:pt x="1167896" y="64296"/>
                </a:lnTo>
                <a:lnTo>
                  <a:pt x="1313929" y="142351"/>
                </a:lnTo>
                <a:lnTo>
                  <a:pt x="1265460" y="230456"/>
                </a:lnTo>
                <a:lnTo>
                  <a:pt x="1364706" y="312342"/>
                </a:lnTo>
                <a:lnTo>
                  <a:pt x="1441925" y="247396"/>
                </a:lnTo>
                <a:lnTo>
                  <a:pt x="1546970" y="375392"/>
                </a:lnTo>
                <a:lnTo>
                  <a:pt x="1468060" y="438574"/>
                </a:lnTo>
                <a:lnTo>
                  <a:pt x="1529452" y="551680"/>
                </a:lnTo>
                <a:lnTo>
                  <a:pt x="1625025" y="521426"/>
                </a:lnTo>
                <a:lnTo>
                  <a:pt x="1673095" y="679876"/>
                </a:lnTo>
                <a:lnTo>
                  <a:pt x="1576534" y="707899"/>
                </a:lnTo>
                <a:lnTo>
                  <a:pt x="1585782" y="768494"/>
                </a:lnTo>
                <a:lnTo>
                  <a:pt x="1589191" y="836017"/>
                </a:lnTo>
                <a:lnTo>
                  <a:pt x="1689321" y="844661"/>
                </a:lnTo>
                <a:lnTo>
                  <a:pt x="1673095" y="1009446"/>
                </a:lnTo>
                <a:lnTo>
                  <a:pt x="1573373" y="998407"/>
                </a:lnTo>
                <a:lnTo>
                  <a:pt x="1535230" y="1121283"/>
                </a:lnTo>
                <a:lnTo>
                  <a:pt x="1625025" y="1167896"/>
                </a:lnTo>
                <a:lnTo>
                  <a:pt x="1546970" y="1313929"/>
                </a:lnTo>
                <a:lnTo>
                  <a:pt x="1458867" y="1265461"/>
                </a:lnTo>
                <a:lnTo>
                  <a:pt x="1376980" y="1364709"/>
                </a:lnTo>
                <a:lnTo>
                  <a:pt x="1441925" y="1441926"/>
                </a:lnTo>
                <a:lnTo>
                  <a:pt x="1313929" y="1546971"/>
                </a:lnTo>
                <a:lnTo>
                  <a:pt x="1250748" y="1468062"/>
                </a:lnTo>
                <a:lnTo>
                  <a:pt x="1137642" y="1529454"/>
                </a:lnTo>
                <a:lnTo>
                  <a:pt x="1167896" y="1625025"/>
                </a:lnTo>
                <a:lnTo>
                  <a:pt x="1009445" y="1673095"/>
                </a:lnTo>
                <a:lnTo>
                  <a:pt x="981422" y="1576535"/>
                </a:lnTo>
                <a:lnTo>
                  <a:pt x="920830" y="1585782"/>
                </a:lnTo>
                <a:lnTo>
                  <a:pt x="853304" y="1589192"/>
                </a:lnTo>
                <a:lnTo>
                  <a:pt x="844660" y="1689321"/>
                </a:lnTo>
                <a:lnTo>
                  <a:pt x="679876" y="1673095"/>
                </a:lnTo>
                <a:lnTo>
                  <a:pt x="690914" y="1573372"/>
                </a:lnTo>
                <a:lnTo>
                  <a:pt x="568039" y="1535229"/>
                </a:lnTo>
                <a:lnTo>
                  <a:pt x="521426" y="1625025"/>
                </a:lnTo>
                <a:lnTo>
                  <a:pt x="375392" y="1546971"/>
                </a:lnTo>
                <a:lnTo>
                  <a:pt x="423861" y="1458866"/>
                </a:lnTo>
                <a:lnTo>
                  <a:pt x="324615" y="1376979"/>
                </a:lnTo>
                <a:lnTo>
                  <a:pt x="247396" y="1441926"/>
                </a:lnTo>
                <a:lnTo>
                  <a:pt x="142351" y="1313929"/>
                </a:lnTo>
                <a:lnTo>
                  <a:pt x="221262" y="1250747"/>
                </a:lnTo>
                <a:lnTo>
                  <a:pt x="159870" y="1137641"/>
                </a:lnTo>
                <a:lnTo>
                  <a:pt x="64296" y="1167896"/>
                </a:lnTo>
                <a:lnTo>
                  <a:pt x="16226" y="1009446"/>
                </a:lnTo>
                <a:lnTo>
                  <a:pt x="112790" y="981422"/>
                </a:lnTo>
                <a:lnTo>
                  <a:pt x="103542" y="920831"/>
                </a:lnTo>
                <a:lnTo>
                  <a:pt x="100133" y="853305"/>
                </a:lnTo>
                <a:lnTo>
                  <a:pt x="0" y="844661"/>
                </a:lnTo>
                <a:lnTo>
                  <a:pt x="16226" y="679876"/>
                </a:lnTo>
                <a:lnTo>
                  <a:pt x="115952" y="690915"/>
                </a:lnTo>
                <a:lnTo>
                  <a:pt x="154095" y="568040"/>
                </a:lnTo>
                <a:lnTo>
                  <a:pt x="64296" y="521426"/>
                </a:lnTo>
                <a:lnTo>
                  <a:pt x="142351" y="375392"/>
                </a:lnTo>
                <a:lnTo>
                  <a:pt x="230458" y="423863"/>
                </a:lnTo>
                <a:lnTo>
                  <a:pt x="312344" y="324616"/>
                </a:lnTo>
                <a:lnTo>
                  <a:pt x="247396" y="247396"/>
                </a:lnTo>
                <a:lnTo>
                  <a:pt x="375392" y="142351"/>
                </a:lnTo>
                <a:lnTo>
                  <a:pt x="438576" y="221263"/>
                </a:lnTo>
                <a:lnTo>
                  <a:pt x="551681" y="159871"/>
                </a:lnTo>
                <a:lnTo>
                  <a:pt x="521426" y="64296"/>
                </a:lnTo>
                <a:lnTo>
                  <a:pt x="679876" y="16226"/>
                </a:lnTo>
                <a:lnTo>
                  <a:pt x="707900" y="112790"/>
                </a:lnTo>
                <a:lnTo>
                  <a:pt x="768494" y="103542"/>
                </a:lnTo>
                <a:lnTo>
                  <a:pt x="836016" y="100133"/>
                </a:lnTo>
                <a:close/>
              </a:path>
            </a:pathLst>
          </a:custGeom>
          <a:gradFill flip="none" rotWithShape="1">
            <a:gsLst>
              <a:gs pos="59000">
                <a:schemeClr val="accent4">
                  <a:lumMod val="0"/>
                  <a:lumOff val="100000"/>
                  <a:alpha val="0"/>
                </a:schemeClr>
              </a:gs>
              <a:gs pos="27000">
                <a:schemeClr val="accent4">
                  <a:lumMod val="75000"/>
                  <a:alpha val="25000"/>
                </a:schemeClr>
              </a:gs>
            </a:gsLst>
            <a:lin ang="21000000" scaled="0"/>
            <a:tileRect/>
          </a:gradFill>
          <a:ln w="1778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E1C90A6B-BB58-120A-F773-91994DF2A6AB}"/>
              </a:ext>
            </a:extLst>
          </p:cNvPr>
          <p:cNvSpPr/>
          <p:nvPr userDrawn="1"/>
        </p:nvSpPr>
        <p:spPr>
          <a:xfrm rot="10338143" flipV="1">
            <a:off x="856288" y="-2189930"/>
            <a:ext cx="2726979" cy="2726979"/>
          </a:xfrm>
          <a:custGeom>
            <a:avLst/>
            <a:gdLst>
              <a:gd name="connsiteX0" fmla="*/ 844660 w 1689321"/>
              <a:gd name="connsiteY0" fmla="*/ 0 h 1689321"/>
              <a:gd name="connsiteX1" fmla="*/ 1009445 w 1689321"/>
              <a:gd name="connsiteY1" fmla="*/ 16226 h 1689321"/>
              <a:gd name="connsiteX2" fmla="*/ 998406 w 1689321"/>
              <a:gd name="connsiteY2" fmla="*/ 115951 h 1689321"/>
              <a:gd name="connsiteX3" fmla="*/ 1121282 w 1689321"/>
              <a:gd name="connsiteY3" fmla="*/ 154094 h 1689321"/>
              <a:gd name="connsiteX4" fmla="*/ 1167896 w 1689321"/>
              <a:gd name="connsiteY4" fmla="*/ 64296 h 1689321"/>
              <a:gd name="connsiteX5" fmla="*/ 1313929 w 1689321"/>
              <a:gd name="connsiteY5" fmla="*/ 142351 h 1689321"/>
              <a:gd name="connsiteX6" fmla="*/ 1265460 w 1689321"/>
              <a:gd name="connsiteY6" fmla="*/ 230456 h 1689321"/>
              <a:gd name="connsiteX7" fmla="*/ 1364706 w 1689321"/>
              <a:gd name="connsiteY7" fmla="*/ 312342 h 1689321"/>
              <a:gd name="connsiteX8" fmla="*/ 1441925 w 1689321"/>
              <a:gd name="connsiteY8" fmla="*/ 247396 h 1689321"/>
              <a:gd name="connsiteX9" fmla="*/ 1546970 w 1689321"/>
              <a:gd name="connsiteY9" fmla="*/ 375392 h 1689321"/>
              <a:gd name="connsiteX10" fmla="*/ 1468060 w 1689321"/>
              <a:gd name="connsiteY10" fmla="*/ 438574 h 1689321"/>
              <a:gd name="connsiteX11" fmla="*/ 1529452 w 1689321"/>
              <a:gd name="connsiteY11" fmla="*/ 551680 h 1689321"/>
              <a:gd name="connsiteX12" fmla="*/ 1625025 w 1689321"/>
              <a:gd name="connsiteY12" fmla="*/ 521426 h 1689321"/>
              <a:gd name="connsiteX13" fmla="*/ 1673095 w 1689321"/>
              <a:gd name="connsiteY13" fmla="*/ 679876 h 1689321"/>
              <a:gd name="connsiteX14" fmla="*/ 1576534 w 1689321"/>
              <a:gd name="connsiteY14" fmla="*/ 707899 h 1689321"/>
              <a:gd name="connsiteX15" fmla="*/ 1585782 w 1689321"/>
              <a:gd name="connsiteY15" fmla="*/ 768494 h 1689321"/>
              <a:gd name="connsiteX16" fmla="*/ 1589191 w 1689321"/>
              <a:gd name="connsiteY16" fmla="*/ 836017 h 1689321"/>
              <a:gd name="connsiteX17" fmla="*/ 1689321 w 1689321"/>
              <a:gd name="connsiteY17" fmla="*/ 844661 h 1689321"/>
              <a:gd name="connsiteX18" fmla="*/ 1673095 w 1689321"/>
              <a:gd name="connsiteY18" fmla="*/ 1009446 h 1689321"/>
              <a:gd name="connsiteX19" fmla="*/ 1573373 w 1689321"/>
              <a:gd name="connsiteY19" fmla="*/ 998407 h 1689321"/>
              <a:gd name="connsiteX20" fmla="*/ 1535230 w 1689321"/>
              <a:gd name="connsiteY20" fmla="*/ 1121283 h 1689321"/>
              <a:gd name="connsiteX21" fmla="*/ 1625025 w 1689321"/>
              <a:gd name="connsiteY21" fmla="*/ 1167896 h 1689321"/>
              <a:gd name="connsiteX22" fmla="*/ 1546970 w 1689321"/>
              <a:gd name="connsiteY22" fmla="*/ 1313929 h 1689321"/>
              <a:gd name="connsiteX23" fmla="*/ 1458867 w 1689321"/>
              <a:gd name="connsiteY23" fmla="*/ 1265461 h 1689321"/>
              <a:gd name="connsiteX24" fmla="*/ 1376980 w 1689321"/>
              <a:gd name="connsiteY24" fmla="*/ 1364709 h 1689321"/>
              <a:gd name="connsiteX25" fmla="*/ 1441925 w 1689321"/>
              <a:gd name="connsiteY25" fmla="*/ 1441926 h 1689321"/>
              <a:gd name="connsiteX26" fmla="*/ 1313929 w 1689321"/>
              <a:gd name="connsiteY26" fmla="*/ 1546971 h 1689321"/>
              <a:gd name="connsiteX27" fmla="*/ 1250748 w 1689321"/>
              <a:gd name="connsiteY27" fmla="*/ 1468062 h 1689321"/>
              <a:gd name="connsiteX28" fmla="*/ 1137642 w 1689321"/>
              <a:gd name="connsiteY28" fmla="*/ 1529454 h 1689321"/>
              <a:gd name="connsiteX29" fmla="*/ 1167896 w 1689321"/>
              <a:gd name="connsiteY29" fmla="*/ 1625025 h 1689321"/>
              <a:gd name="connsiteX30" fmla="*/ 1009445 w 1689321"/>
              <a:gd name="connsiteY30" fmla="*/ 1673095 h 1689321"/>
              <a:gd name="connsiteX31" fmla="*/ 981422 w 1689321"/>
              <a:gd name="connsiteY31" fmla="*/ 1576535 h 1689321"/>
              <a:gd name="connsiteX32" fmla="*/ 920830 w 1689321"/>
              <a:gd name="connsiteY32" fmla="*/ 1585782 h 1689321"/>
              <a:gd name="connsiteX33" fmla="*/ 853304 w 1689321"/>
              <a:gd name="connsiteY33" fmla="*/ 1589192 h 1689321"/>
              <a:gd name="connsiteX34" fmla="*/ 844660 w 1689321"/>
              <a:gd name="connsiteY34" fmla="*/ 1689321 h 1689321"/>
              <a:gd name="connsiteX35" fmla="*/ 679876 w 1689321"/>
              <a:gd name="connsiteY35" fmla="*/ 1673095 h 1689321"/>
              <a:gd name="connsiteX36" fmla="*/ 690914 w 1689321"/>
              <a:gd name="connsiteY36" fmla="*/ 1573372 h 1689321"/>
              <a:gd name="connsiteX37" fmla="*/ 568039 w 1689321"/>
              <a:gd name="connsiteY37" fmla="*/ 1535229 h 1689321"/>
              <a:gd name="connsiteX38" fmla="*/ 521426 w 1689321"/>
              <a:gd name="connsiteY38" fmla="*/ 1625025 h 1689321"/>
              <a:gd name="connsiteX39" fmla="*/ 375392 w 1689321"/>
              <a:gd name="connsiteY39" fmla="*/ 1546971 h 1689321"/>
              <a:gd name="connsiteX40" fmla="*/ 423861 w 1689321"/>
              <a:gd name="connsiteY40" fmla="*/ 1458866 h 1689321"/>
              <a:gd name="connsiteX41" fmla="*/ 324615 w 1689321"/>
              <a:gd name="connsiteY41" fmla="*/ 1376979 h 1689321"/>
              <a:gd name="connsiteX42" fmla="*/ 247396 w 1689321"/>
              <a:gd name="connsiteY42" fmla="*/ 1441926 h 1689321"/>
              <a:gd name="connsiteX43" fmla="*/ 142351 w 1689321"/>
              <a:gd name="connsiteY43" fmla="*/ 1313929 h 1689321"/>
              <a:gd name="connsiteX44" fmla="*/ 221262 w 1689321"/>
              <a:gd name="connsiteY44" fmla="*/ 1250747 h 1689321"/>
              <a:gd name="connsiteX45" fmla="*/ 159870 w 1689321"/>
              <a:gd name="connsiteY45" fmla="*/ 1137641 h 1689321"/>
              <a:gd name="connsiteX46" fmla="*/ 64296 w 1689321"/>
              <a:gd name="connsiteY46" fmla="*/ 1167896 h 1689321"/>
              <a:gd name="connsiteX47" fmla="*/ 16226 w 1689321"/>
              <a:gd name="connsiteY47" fmla="*/ 1009446 h 1689321"/>
              <a:gd name="connsiteX48" fmla="*/ 112790 w 1689321"/>
              <a:gd name="connsiteY48" fmla="*/ 981422 h 1689321"/>
              <a:gd name="connsiteX49" fmla="*/ 103542 w 1689321"/>
              <a:gd name="connsiteY49" fmla="*/ 920831 h 1689321"/>
              <a:gd name="connsiteX50" fmla="*/ 100133 w 1689321"/>
              <a:gd name="connsiteY50" fmla="*/ 853305 h 1689321"/>
              <a:gd name="connsiteX51" fmla="*/ 0 w 1689321"/>
              <a:gd name="connsiteY51" fmla="*/ 844661 h 1689321"/>
              <a:gd name="connsiteX52" fmla="*/ 16226 w 1689321"/>
              <a:gd name="connsiteY52" fmla="*/ 679876 h 1689321"/>
              <a:gd name="connsiteX53" fmla="*/ 115952 w 1689321"/>
              <a:gd name="connsiteY53" fmla="*/ 690915 h 1689321"/>
              <a:gd name="connsiteX54" fmla="*/ 154095 w 1689321"/>
              <a:gd name="connsiteY54" fmla="*/ 568040 h 1689321"/>
              <a:gd name="connsiteX55" fmla="*/ 64296 w 1689321"/>
              <a:gd name="connsiteY55" fmla="*/ 521426 h 1689321"/>
              <a:gd name="connsiteX56" fmla="*/ 142351 w 1689321"/>
              <a:gd name="connsiteY56" fmla="*/ 375392 h 1689321"/>
              <a:gd name="connsiteX57" fmla="*/ 230458 w 1689321"/>
              <a:gd name="connsiteY57" fmla="*/ 423863 h 1689321"/>
              <a:gd name="connsiteX58" fmla="*/ 312344 w 1689321"/>
              <a:gd name="connsiteY58" fmla="*/ 324616 h 1689321"/>
              <a:gd name="connsiteX59" fmla="*/ 247396 w 1689321"/>
              <a:gd name="connsiteY59" fmla="*/ 247396 h 1689321"/>
              <a:gd name="connsiteX60" fmla="*/ 375392 w 1689321"/>
              <a:gd name="connsiteY60" fmla="*/ 142351 h 1689321"/>
              <a:gd name="connsiteX61" fmla="*/ 438576 w 1689321"/>
              <a:gd name="connsiteY61" fmla="*/ 221263 h 1689321"/>
              <a:gd name="connsiteX62" fmla="*/ 551681 w 1689321"/>
              <a:gd name="connsiteY62" fmla="*/ 159871 h 1689321"/>
              <a:gd name="connsiteX63" fmla="*/ 521426 w 1689321"/>
              <a:gd name="connsiteY63" fmla="*/ 64296 h 1689321"/>
              <a:gd name="connsiteX64" fmla="*/ 679876 w 1689321"/>
              <a:gd name="connsiteY64" fmla="*/ 16226 h 1689321"/>
              <a:gd name="connsiteX65" fmla="*/ 707900 w 1689321"/>
              <a:gd name="connsiteY65" fmla="*/ 112790 h 1689321"/>
              <a:gd name="connsiteX66" fmla="*/ 768494 w 1689321"/>
              <a:gd name="connsiteY66" fmla="*/ 103542 h 1689321"/>
              <a:gd name="connsiteX67" fmla="*/ 836016 w 1689321"/>
              <a:gd name="connsiteY67" fmla="*/ 100133 h 168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689321" h="1689321">
                <a:moveTo>
                  <a:pt x="844660" y="0"/>
                </a:moveTo>
                <a:lnTo>
                  <a:pt x="1009445" y="16226"/>
                </a:lnTo>
                <a:lnTo>
                  <a:pt x="998406" y="115951"/>
                </a:lnTo>
                <a:lnTo>
                  <a:pt x="1121282" y="154094"/>
                </a:lnTo>
                <a:lnTo>
                  <a:pt x="1167896" y="64296"/>
                </a:lnTo>
                <a:lnTo>
                  <a:pt x="1313929" y="142351"/>
                </a:lnTo>
                <a:lnTo>
                  <a:pt x="1265460" y="230456"/>
                </a:lnTo>
                <a:lnTo>
                  <a:pt x="1364706" y="312342"/>
                </a:lnTo>
                <a:lnTo>
                  <a:pt x="1441925" y="247396"/>
                </a:lnTo>
                <a:lnTo>
                  <a:pt x="1546970" y="375392"/>
                </a:lnTo>
                <a:lnTo>
                  <a:pt x="1468060" y="438574"/>
                </a:lnTo>
                <a:lnTo>
                  <a:pt x="1529452" y="551680"/>
                </a:lnTo>
                <a:lnTo>
                  <a:pt x="1625025" y="521426"/>
                </a:lnTo>
                <a:lnTo>
                  <a:pt x="1673095" y="679876"/>
                </a:lnTo>
                <a:lnTo>
                  <a:pt x="1576534" y="707899"/>
                </a:lnTo>
                <a:lnTo>
                  <a:pt x="1585782" y="768494"/>
                </a:lnTo>
                <a:lnTo>
                  <a:pt x="1589191" y="836017"/>
                </a:lnTo>
                <a:lnTo>
                  <a:pt x="1689321" y="844661"/>
                </a:lnTo>
                <a:lnTo>
                  <a:pt x="1673095" y="1009446"/>
                </a:lnTo>
                <a:lnTo>
                  <a:pt x="1573373" y="998407"/>
                </a:lnTo>
                <a:lnTo>
                  <a:pt x="1535230" y="1121283"/>
                </a:lnTo>
                <a:lnTo>
                  <a:pt x="1625025" y="1167896"/>
                </a:lnTo>
                <a:lnTo>
                  <a:pt x="1546970" y="1313929"/>
                </a:lnTo>
                <a:lnTo>
                  <a:pt x="1458867" y="1265461"/>
                </a:lnTo>
                <a:lnTo>
                  <a:pt x="1376980" y="1364709"/>
                </a:lnTo>
                <a:lnTo>
                  <a:pt x="1441925" y="1441926"/>
                </a:lnTo>
                <a:lnTo>
                  <a:pt x="1313929" y="1546971"/>
                </a:lnTo>
                <a:lnTo>
                  <a:pt x="1250748" y="1468062"/>
                </a:lnTo>
                <a:lnTo>
                  <a:pt x="1137642" y="1529454"/>
                </a:lnTo>
                <a:lnTo>
                  <a:pt x="1167896" y="1625025"/>
                </a:lnTo>
                <a:lnTo>
                  <a:pt x="1009445" y="1673095"/>
                </a:lnTo>
                <a:lnTo>
                  <a:pt x="981422" y="1576535"/>
                </a:lnTo>
                <a:lnTo>
                  <a:pt x="920830" y="1585782"/>
                </a:lnTo>
                <a:lnTo>
                  <a:pt x="853304" y="1589192"/>
                </a:lnTo>
                <a:lnTo>
                  <a:pt x="844660" y="1689321"/>
                </a:lnTo>
                <a:lnTo>
                  <a:pt x="679876" y="1673095"/>
                </a:lnTo>
                <a:lnTo>
                  <a:pt x="690914" y="1573372"/>
                </a:lnTo>
                <a:lnTo>
                  <a:pt x="568039" y="1535229"/>
                </a:lnTo>
                <a:lnTo>
                  <a:pt x="521426" y="1625025"/>
                </a:lnTo>
                <a:lnTo>
                  <a:pt x="375392" y="1546971"/>
                </a:lnTo>
                <a:lnTo>
                  <a:pt x="423861" y="1458866"/>
                </a:lnTo>
                <a:lnTo>
                  <a:pt x="324615" y="1376979"/>
                </a:lnTo>
                <a:lnTo>
                  <a:pt x="247396" y="1441926"/>
                </a:lnTo>
                <a:lnTo>
                  <a:pt x="142351" y="1313929"/>
                </a:lnTo>
                <a:lnTo>
                  <a:pt x="221262" y="1250747"/>
                </a:lnTo>
                <a:lnTo>
                  <a:pt x="159870" y="1137641"/>
                </a:lnTo>
                <a:lnTo>
                  <a:pt x="64296" y="1167896"/>
                </a:lnTo>
                <a:lnTo>
                  <a:pt x="16226" y="1009446"/>
                </a:lnTo>
                <a:lnTo>
                  <a:pt x="112790" y="981422"/>
                </a:lnTo>
                <a:lnTo>
                  <a:pt x="103542" y="920831"/>
                </a:lnTo>
                <a:lnTo>
                  <a:pt x="100133" y="853305"/>
                </a:lnTo>
                <a:lnTo>
                  <a:pt x="0" y="844661"/>
                </a:lnTo>
                <a:lnTo>
                  <a:pt x="16226" y="679876"/>
                </a:lnTo>
                <a:lnTo>
                  <a:pt x="115952" y="690915"/>
                </a:lnTo>
                <a:lnTo>
                  <a:pt x="154095" y="568040"/>
                </a:lnTo>
                <a:lnTo>
                  <a:pt x="64296" y="521426"/>
                </a:lnTo>
                <a:lnTo>
                  <a:pt x="142351" y="375392"/>
                </a:lnTo>
                <a:lnTo>
                  <a:pt x="230458" y="423863"/>
                </a:lnTo>
                <a:lnTo>
                  <a:pt x="312344" y="324616"/>
                </a:lnTo>
                <a:lnTo>
                  <a:pt x="247396" y="247396"/>
                </a:lnTo>
                <a:lnTo>
                  <a:pt x="375392" y="142351"/>
                </a:lnTo>
                <a:lnTo>
                  <a:pt x="438576" y="221263"/>
                </a:lnTo>
                <a:lnTo>
                  <a:pt x="551681" y="159871"/>
                </a:lnTo>
                <a:lnTo>
                  <a:pt x="521426" y="64296"/>
                </a:lnTo>
                <a:lnTo>
                  <a:pt x="679876" y="16226"/>
                </a:lnTo>
                <a:lnTo>
                  <a:pt x="707900" y="112790"/>
                </a:lnTo>
                <a:lnTo>
                  <a:pt x="768494" y="103542"/>
                </a:lnTo>
                <a:lnTo>
                  <a:pt x="836016" y="100133"/>
                </a:lnTo>
                <a:close/>
              </a:path>
            </a:pathLst>
          </a:custGeom>
          <a:gradFill>
            <a:gsLst>
              <a:gs pos="85000">
                <a:schemeClr val="accent6">
                  <a:lumMod val="40000"/>
                  <a:lumOff val="60000"/>
                  <a:alpha val="60000"/>
                </a:schemeClr>
              </a:gs>
              <a:gs pos="0">
                <a:schemeClr val="bg1"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1C1768ED-D17F-A3FC-85E1-BDB11EAE61DC}"/>
              </a:ext>
            </a:extLst>
          </p:cNvPr>
          <p:cNvSpPr/>
          <p:nvPr userDrawn="1"/>
        </p:nvSpPr>
        <p:spPr>
          <a:xfrm rot="905140">
            <a:off x="3116556" y="5505712"/>
            <a:ext cx="3937841" cy="3937841"/>
          </a:xfrm>
          <a:custGeom>
            <a:avLst/>
            <a:gdLst>
              <a:gd name="connsiteX0" fmla="*/ 844660 w 1689321"/>
              <a:gd name="connsiteY0" fmla="*/ 0 h 1689321"/>
              <a:gd name="connsiteX1" fmla="*/ 1009445 w 1689321"/>
              <a:gd name="connsiteY1" fmla="*/ 16226 h 1689321"/>
              <a:gd name="connsiteX2" fmla="*/ 998406 w 1689321"/>
              <a:gd name="connsiteY2" fmla="*/ 115951 h 1689321"/>
              <a:gd name="connsiteX3" fmla="*/ 1121282 w 1689321"/>
              <a:gd name="connsiteY3" fmla="*/ 154094 h 1689321"/>
              <a:gd name="connsiteX4" fmla="*/ 1167896 w 1689321"/>
              <a:gd name="connsiteY4" fmla="*/ 64296 h 1689321"/>
              <a:gd name="connsiteX5" fmla="*/ 1313929 w 1689321"/>
              <a:gd name="connsiteY5" fmla="*/ 142351 h 1689321"/>
              <a:gd name="connsiteX6" fmla="*/ 1265460 w 1689321"/>
              <a:gd name="connsiteY6" fmla="*/ 230456 h 1689321"/>
              <a:gd name="connsiteX7" fmla="*/ 1364706 w 1689321"/>
              <a:gd name="connsiteY7" fmla="*/ 312342 h 1689321"/>
              <a:gd name="connsiteX8" fmla="*/ 1441925 w 1689321"/>
              <a:gd name="connsiteY8" fmla="*/ 247396 h 1689321"/>
              <a:gd name="connsiteX9" fmla="*/ 1546970 w 1689321"/>
              <a:gd name="connsiteY9" fmla="*/ 375392 h 1689321"/>
              <a:gd name="connsiteX10" fmla="*/ 1468060 w 1689321"/>
              <a:gd name="connsiteY10" fmla="*/ 438574 h 1689321"/>
              <a:gd name="connsiteX11" fmla="*/ 1529452 w 1689321"/>
              <a:gd name="connsiteY11" fmla="*/ 551680 h 1689321"/>
              <a:gd name="connsiteX12" fmla="*/ 1625025 w 1689321"/>
              <a:gd name="connsiteY12" fmla="*/ 521426 h 1689321"/>
              <a:gd name="connsiteX13" fmla="*/ 1673095 w 1689321"/>
              <a:gd name="connsiteY13" fmla="*/ 679876 h 1689321"/>
              <a:gd name="connsiteX14" fmla="*/ 1576534 w 1689321"/>
              <a:gd name="connsiteY14" fmla="*/ 707899 h 1689321"/>
              <a:gd name="connsiteX15" fmla="*/ 1585782 w 1689321"/>
              <a:gd name="connsiteY15" fmla="*/ 768494 h 1689321"/>
              <a:gd name="connsiteX16" fmla="*/ 1589191 w 1689321"/>
              <a:gd name="connsiteY16" fmla="*/ 836017 h 1689321"/>
              <a:gd name="connsiteX17" fmla="*/ 1689321 w 1689321"/>
              <a:gd name="connsiteY17" fmla="*/ 844661 h 1689321"/>
              <a:gd name="connsiteX18" fmla="*/ 1673095 w 1689321"/>
              <a:gd name="connsiteY18" fmla="*/ 1009446 h 1689321"/>
              <a:gd name="connsiteX19" fmla="*/ 1573373 w 1689321"/>
              <a:gd name="connsiteY19" fmla="*/ 998407 h 1689321"/>
              <a:gd name="connsiteX20" fmla="*/ 1535230 w 1689321"/>
              <a:gd name="connsiteY20" fmla="*/ 1121283 h 1689321"/>
              <a:gd name="connsiteX21" fmla="*/ 1625025 w 1689321"/>
              <a:gd name="connsiteY21" fmla="*/ 1167896 h 1689321"/>
              <a:gd name="connsiteX22" fmla="*/ 1546970 w 1689321"/>
              <a:gd name="connsiteY22" fmla="*/ 1313929 h 1689321"/>
              <a:gd name="connsiteX23" fmla="*/ 1458867 w 1689321"/>
              <a:gd name="connsiteY23" fmla="*/ 1265461 h 1689321"/>
              <a:gd name="connsiteX24" fmla="*/ 1376980 w 1689321"/>
              <a:gd name="connsiteY24" fmla="*/ 1364709 h 1689321"/>
              <a:gd name="connsiteX25" fmla="*/ 1441925 w 1689321"/>
              <a:gd name="connsiteY25" fmla="*/ 1441926 h 1689321"/>
              <a:gd name="connsiteX26" fmla="*/ 1313929 w 1689321"/>
              <a:gd name="connsiteY26" fmla="*/ 1546971 h 1689321"/>
              <a:gd name="connsiteX27" fmla="*/ 1250748 w 1689321"/>
              <a:gd name="connsiteY27" fmla="*/ 1468062 h 1689321"/>
              <a:gd name="connsiteX28" fmla="*/ 1137642 w 1689321"/>
              <a:gd name="connsiteY28" fmla="*/ 1529454 h 1689321"/>
              <a:gd name="connsiteX29" fmla="*/ 1167896 w 1689321"/>
              <a:gd name="connsiteY29" fmla="*/ 1625025 h 1689321"/>
              <a:gd name="connsiteX30" fmla="*/ 1009445 w 1689321"/>
              <a:gd name="connsiteY30" fmla="*/ 1673095 h 1689321"/>
              <a:gd name="connsiteX31" fmla="*/ 981422 w 1689321"/>
              <a:gd name="connsiteY31" fmla="*/ 1576535 h 1689321"/>
              <a:gd name="connsiteX32" fmla="*/ 920830 w 1689321"/>
              <a:gd name="connsiteY32" fmla="*/ 1585782 h 1689321"/>
              <a:gd name="connsiteX33" fmla="*/ 853304 w 1689321"/>
              <a:gd name="connsiteY33" fmla="*/ 1589192 h 1689321"/>
              <a:gd name="connsiteX34" fmla="*/ 844660 w 1689321"/>
              <a:gd name="connsiteY34" fmla="*/ 1689321 h 1689321"/>
              <a:gd name="connsiteX35" fmla="*/ 679876 w 1689321"/>
              <a:gd name="connsiteY35" fmla="*/ 1673095 h 1689321"/>
              <a:gd name="connsiteX36" fmla="*/ 690914 w 1689321"/>
              <a:gd name="connsiteY36" fmla="*/ 1573372 h 1689321"/>
              <a:gd name="connsiteX37" fmla="*/ 568039 w 1689321"/>
              <a:gd name="connsiteY37" fmla="*/ 1535229 h 1689321"/>
              <a:gd name="connsiteX38" fmla="*/ 521426 w 1689321"/>
              <a:gd name="connsiteY38" fmla="*/ 1625025 h 1689321"/>
              <a:gd name="connsiteX39" fmla="*/ 375392 w 1689321"/>
              <a:gd name="connsiteY39" fmla="*/ 1546971 h 1689321"/>
              <a:gd name="connsiteX40" fmla="*/ 423861 w 1689321"/>
              <a:gd name="connsiteY40" fmla="*/ 1458866 h 1689321"/>
              <a:gd name="connsiteX41" fmla="*/ 324615 w 1689321"/>
              <a:gd name="connsiteY41" fmla="*/ 1376979 h 1689321"/>
              <a:gd name="connsiteX42" fmla="*/ 247396 w 1689321"/>
              <a:gd name="connsiteY42" fmla="*/ 1441926 h 1689321"/>
              <a:gd name="connsiteX43" fmla="*/ 142351 w 1689321"/>
              <a:gd name="connsiteY43" fmla="*/ 1313929 h 1689321"/>
              <a:gd name="connsiteX44" fmla="*/ 221262 w 1689321"/>
              <a:gd name="connsiteY44" fmla="*/ 1250747 h 1689321"/>
              <a:gd name="connsiteX45" fmla="*/ 159870 w 1689321"/>
              <a:gd name="connsiteY45" fmla="*/ 1137641 h 1689321"/>
              <a:gd name="connsiteX46" fmla="*/ 64296 w 1689321"/>
              <a:gd name="connsiteY46" fmla="*/ 1167896 h 1689321"/>
              <a:gd name="connsiteX47" fmla="*/ 16226 w 1689321"/>
              <a:gd name="connsiteY47" fmla="*/ 1009446 h 1689321"/>
              <a:gd name="connsiteX48" fmla="*/ 112790 w 1689321"/>
              <a:gd name="connsiteY48" fmla="*/ 981422 h 1689321"/>
              <a:gd name="connsiteX49" fmla="*/ 103542 w 1689321"/>
              <a:gd name="connsiteY49" fmla="*/ 920831 h 1689321"/>
              <a:gd name="connsiteX50" fmla="*/ 100133 w 1689321"/>
              <a:gd name="connsiteY50" fmla="*/ 853305 h 1689321"/>
              <a:gd name="connsiteX51" fmla="*/ 0 w 1689321"/>
              <a:gd name="connsiteY51" fmla="*/ 844661 h 1689321"/>
              <a:gd name="connsiteX52" fmla="*/ 16226 w 1689321"/>
              <a:gd name="connsiteY52" fmla="*/ 679876 h 1689321"/>
              <a:gd name="connsiteX53" fmla="*/ 115952 w 1689321"/>
              <a:gd name="connsiteY53" fmla="*/ 690915 h 1689321"/>
              <a:gd name="connsiteX54" fmla="*/ 154095 w 1689321"/>
              <a:gd name="connsiteY54" fmla="*/ 568040 h 1689321"/>
              <a:gd name="connsiteX55" fmla="*/ 64296 w 1689321"/>
              <a:gd name="connsiteY55" fmla="*/ 521426 h 1689321"/>
              <a:gd name="connsiteX56" fmla="*/ 142351 w 1689321"/>
              <a:gd name="connsiteY56" fmla="*/ 375392 h 1689321"/>
              <a:gd name="connsiteX57" fmla="*/ 230458 w 1689321"/>
              <a:gd name="connsiteY57" fmla="*/ 423863 h 1689321"/>
              <a:gd name="connsiteX58" fmla="*/ 312344 w 1689321"/>
              <a:gd name="connsiteY58" fmla="*/ 324616 h 1689321"/>
              <a:gd name="connsiteX59" fmla="*/ 247396 w 1689321"/>
              <a:gd name="connsiteY59" fmla="*/ 247396 h 1689321"/>
              <a:gd name="connsiteX60" fmla="*/ 375392 w 1689321"/>
              <a:gd name="connsiteY60" fmla="*/ 142351 h 1689321"/>
              <a:gd name="connsiteX61" fmla="*/ 438576 w 1689321"/>
              <a:gd name="connsiteY61" fmla="*/ 221263 h 1689321"/>
              <a:gd name="connsiteX62" fmla="*/ 551681 w 1689321"/>
              <a:gd name="connsiteY62" fmla="*/ 159871 h 1689321"/>
              <a:gd name="connsiteX63" fmla="*/ 521426 w 1689321"/>
              <a:gd name="connsiteY63" fmla="*/ 64296 h 1689321"/>
              <a:gd name="connsiteX64" fmla="*/ 679876 w 1689321"/>
              <a:gd name="connsiteY64" fmla="*/ 16226 h 1689321"/>
              <a:gd name="connsiteX65" fmla="*/ 707900 w 1689321"/>
              <a:gd name="connsiteY65" fmla="*/ 112790 h 1689321"/>
              <a:gd name="connsiteX66" fmla="*/ 768494 w 1689321"/>
              <a:gd name="connsiteY66" fmla="*/ 103542 h 1689321"/>
              <a:gd name="connsiteX67" fmla="*/ 836016 w 1689321"/>
              <a:gd name="connsiteY67" fmla="*/ 100133 h 168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689321" h="1689321">
                <a:moveTo>
                  <a:pt x="844660" y="0"/>
                </a:moveTo>
                <a:lnTo>
                  <a:pt x="1009445" y="16226"/>
                </a:lnTo>
                <a:lnTo>
                  <a:pt x="998406" y="115951"/>
                </a:lnTo>
                <a:lnTo>
                  <a:pt x="1121282" y="154094"/>
                </a:lnTo>
                <a:lnTo>
                  <a:pt x="1167896" y="64296"/>
                </a:lnTo>
                <a:lnTo>
                  <a:pt x="1313929" y="142351"/>
                </a:lnTo>
                <a:lnTo>
                  <a:pt x="1265460" y="230456"/>
                </a:lnTo>
                <a:lnTo>
                  <a:pt x="1364706" y="312342"/>
                </a:lnTo>
                <a:lnTo>
                  <a:pt x="1441925" y="247396"/>
                </a:lnTo>
                <a:lnTo>
                  <a:pt x="1546970" y="375392"/>
                </a:lnTo>
                <a:lnTo>
                  <a:pt x="1468060" y="438574"/>
                </a:lnTo>
                <a:lnTo>
                  <a:pt x="1529452" y="551680"/>
                </a:lnTo>
                <a:lnTo>
                  <a:pt x="1625025" y="521426"/>
                </a:lnTo>
                <a:lnTo>
                  <a:pt x="1673095" y="679876"/>
                </a:lnTo>
                <a:lnTo>
                  <a:pt x="1576534" y="707899"/>
                </a:lnTo>
                <a:lnTo>
                  <a:pt x="1585782" y="768494"/>
                </a:lnTo>
                <a:lnTo>
                  <a:pt x="1589191" y="836017"/>
                </a:lnTo>
                <a:lnTo>
                  <a:pt x="1689321" y="844661"/>
                </a:lnTo>
                <a:lnTo>
                  <a:pt x="1673095" y="1009446"/>
                </a:lnTo>
                <a:lnTo>
                  <a:pt x="1573373" y="998407"/>
                </a:lnTo>
                <a:lnTo>
                  <a:pt x="1535230" y="1121283"/>
                </a:lnTo>
                <a:lnTo>
                  <a:pt x="1625025" y="1167896"/>
                </a:lnTo>
                <a:lnTo>
                  <a:pt x="1546970" y="1313929"/>
                </a:lnTo>
                <a:lnTo>
                  <a:pt x="1458867" y="1265461"/>
                </a:lnTo>
                <a:lnTo>
                  <a:pt x="1376980" y="1364709"/>
                </a:lnTo>
                <a:lnTo>
                  <a:pt x="1441925" y="1441926"/>
                </a:lnTo>
                <a:lnTo>
                  <a:pt x="1313929" y="1546971"/>
                </a:lnTo>
                <a:lnTo>
                  <a:pt x="1250748" y="1468062"/>
                </a:lnTo>
                <a:lnTo>
                  <a:pt x="1137642" y="1529454"/>
                </a:lnTo>
                <a:lnTo>
                  <a:pt x="1167896" y="1625025"/>
                </a:lnTo>
                <a:lnTo>
                  <a:pt x="1009445" y="1673095"/>
                </a:lnTo>
                <a:lnTo>
                  <a:pt x="981422" y="1576535"/>
                </a:lnTo>
                <a:lnTo>
                  <a:pt x="920830" y="1585782"/>
                </a:lnTo>
                <a:lnTo>
                  <a:pt x="853304" y="1589192"/>
                </a:lnTo>
                <a:lnTo>
                  <a:pt x="844660" y="1689321"/>
                </a:lnTo>
                <a:lnTo>
                  <a:pt x="679876" y="1673095"/>
                </a:lnTo>
                <a:lnTo>
                  <a:pt x="690914" y="1573372"/>
                </a:lnTo>
                <a:lnTo>
                  <a:pt x="568039" y="1535229"/>
                </a:lnTo>
                <a:lnTo>
                  <a:pt x="521426" y="1625025"/>
                </a:lnTo>
                <a:lnTo>
                  <a:pt x="375392" y="1546971"/>
                </a:lnTo>
                <a:lnTo>
                  <a:pt x="423861" y="1458866"/>
                </a:lnTo>
                <a:lnTo>
                  <a:pt x="324615" y="1376979"/>
                </a:lnTo>
                <a:lnTo>
                  <a:pt x="247396" y="1441926"/>
                </a:lnTo>
                <a:lnTo>
                  <a:pt x="142351" y="1313929"/>
                </a:lnTo>
                <a:lnTo>
                  <a:pt x="221262" y="1250747"/>
                </a:lnTo>
                <a:lnTo>
                  <a:pt x="159870" y="1137641"/>
                </a:lnTo>
                <a:lnTo>
                  <a:pt x="64296" y="1167896"/>
                </a:lnTo>
                <a:lnTo>
                  <a:pt x="16226" y="1009446"/>
                </a:lnTo>
                <a:lnTo>
                  <a:pt x="112790" y="981422"/>
                </a:lnTo>
                <a:lnTo>
                  <a:pt x="103542" y="920831"/>
                </a:lnTo>
                <a:lnTo>
                  <a:pt x="100133" y="853305"/>
                </a:lnTo>
                <a:lnTo>
                  <a:pt x="0" y="844661"/>
                </a:lnTo>
                <a:lnTo>
                  <a:pt x="16226" y="679876"/>
                </a:lnTo>
                <a:lnTo>
                  <a:pt x="115952" y="690915"/>
                </a:lnTo>
                <a:lnTo>
                  <a:pt x="154095" y="568040"/>
                </a:lnTo>
                <a:lnTo>
                  <a:pt x="64296" y="521426"/>
                </a:lnTo>
                <a:lnTo>
                  <a:pt x="142351" y="375392"/>
                </a:lnTo>
                <a:lnTo>
                  <a:pt x="230458" y="423863"/>
                </a:lnTo>
                <a:lnTo>
                  <a:pt x="312344" y="324616"/>
                </a:lnTo>
                <a:lnTo>
                  <a:pt x="247396" y="247396"/>
                </a:lnTo>
                <a:lnTo>
                  <a:pt x="375392" y="142351"/>
                </a:lnTo>
                <a:lnTo>
                  <a:pt x="438576" y="221263"/>
                </a:lnTo>
                <a:lnTo>
                  <a:pt x="551681" y="159871"/>
                </a:lnTo>
                <a:lnTo>
                  <a:pt x="521426" y="64296"/>
                </a:lnTo>
                <a:lnTo>
                  <a:pt x="679876" y="16226"/>
                </a:lnTo>
                <a:lnTo>
                  <a:pt x="707900" y="112790"/>
                </a:lnTo>
                <a:lnTo>
                  <a:pt x="768494" y="103542"/>
                </a:lnTo>
                <a:lnTo>
                  <a:pt x="836016" y="100133"/>
                </a:lnTo>
                <a:close/>
              </a:path>
            </a:pathLst>
          </a:custGeom>
          <a:gradFill flip="none" rotWithShape="1">
            <a:gsLst>
              <a:gs pos="34000">
                <a:schemeClr val="bg1">
                  <a:alpha val="16000"/>
                </a:schemeClr>
              </a:gs>
              <a:gs pos="14000">
                <a:srgbClr val="7030A0">
                  <a:alpha val="18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ja-JP" altLang="en-US"/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C2698818-2561-CD97-592B-3849DD99EA21}"/>
              </a:ext>
            </a:extLst>
          </p:cNvPr>
          <p:cNvSpPr/>
          <p:nvPr userDrawn="1"/>
        </p:nvSpPr>
        <p:spPr>
          <a:xfrm>
            <a:off x="4060" y="9488100"/>
            <a:ext cx="7560000" cy="1478918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E476DB54-2E56-22CB-53B9-5A39FFD709C5}"/>
              </a:ext>
            </a:extLst>
          </p:cNvPr>
          <p:cNvSpPr/>
          <p:nvPr userDrawn="1"/>
        </p:nvSpPr>
        <p:spPr>
          <a:xfrm>
            <a:off x="3784060" y="3016840"/>
            <a:ext cx="3780000" cy="8060132"/>
          </a:xfrm>
          <a:prstGeom prst="rect">
            <a:avLst/>
          </a:prstGeom>
          <a:gradFill>
            <a:gsLst>
              <a:gs pos="61000">
                <a:schemeClr val="accent4">
                  <a:lumMod val="0"/>
                  <a:lumOff val="100000"/>
                  <a:alpha val="0"/>
                </a:schemeClr>
              </a:gs>
              <a:gs pos="37000">
                <a:srgbClr val="F19E65">
                  <a:alpha val="12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6BB22DEE-0317-D31D-9EC1-2106840CB473}"/>
              </a:ext>
            </a:extLst>
          </p:cNvPr>
          <p:cNvSpPr/>
          <p:nvPr userDrawn="1"/>
        </p:nvSpPr>
        <p:spPr>
          <a:xfrm rot="6672843">
            <a:off x="-1240047" y="1724700"/>
            <a:ext cx="5635840" cy="5635840"/>
          </a:xfrm>
          <a:custGeom>
            <a:avLst/>
            <a:gdLst>
              <a:gd name="connsiteX0" fmla="*/ 844660 w 1689321"/>
              <a:gd name="connsiteY0" fmla="*/ 0 h 1689321"/>
              <a:gd name="connsiteX1" fmla="*/ 1009445 w 1689321"/>
              <a:gd name="connsiteY1" fmla="*/ 16226 h 1689321"/>
              <a:gd name="connsiteX2" fmla="*/ 998406 w 1689321"/>
              <a:gd name="connsiteY2" fmla="*/ 115951 h 1689321"/>
              <a:gd name="connsiteX3" fmla="*/ 1121282 w 1689321"/>
              <a:gd name="connsiteY3" fmla="*/ 154094 h 1689321"/>
              <a:gd name="connsiteX4" fmla="*/ 1167896 w 1689321"/>
              <a:gd name="connsiteY4" fmla="*/ 64296 h 1689321"/>
              <a:gd name="connsiteX5" fmla="*/ 1313929 w 1689321"/>
              <a:gd name="connsiteY5" fmla="*/ 142351 h 1689321"/>
              <a:gd name="connsiteX6" fmla="*/ 1265460 w 1689321"/>
              <a:gd name="connsiteY6" fmla="*/ 230456 h 1689321"/>
              <a:gd name="connsiteX7" fmla="*/ 1364706 w 1689321"/>
              <a:gd name="connsiteY7" fmla="*/ 312342 h 1689321"/>
              <a:gd name="connsiteX8" fmla="*/ 1441925 w 1689321"/>
              <a:gd name="connsiteY8" fmla="*/ 247396 h 1689321"/>
              <a:gd name="connsiteX9" fmla="*/ 1546970 w 1689321"/>
              <a:gd name="connsiteY9" fmla="*/ 375392 h 1689321"/>
              <a:gd name="connsiteX10" fmla="*/ 1468060 w 1689321"/>
              <a:gd name="connsiteY10" fmla="*/ 438574 h 1689321"/>
              <a:gd name="connsiteX11" fmla="*/ 1529452 w 1689321"/>
              <a:gd name="connsiteY11" fmla="*/ 551680 h 1689321"/>
              <a:gd name="connsiteX12" fmla="*/ 1625025 w 1689321"/>
              <a:gd name="connsiteY12" fmla="*/ 521426 h 1689321"/>
              <a:gd name="connsiteX13" fmla="*/ 1673095 w 1689321"/>
              <a:gd name="connsiteY13" fmla="*/ 679876 h 1689321"/>
              <a:gd name="connsiteX14" fmla="*/ 1576534 w 1689321"/>
              <a:gd name="connsiteY14" fmla="*/ 707899 h 1689321"/>
              <a:gd name="connsiteX15" fmla="*/ 1585782 w 1689321"/>
              <a:gd name="connsiteY15" fmla="*/ 768494 h 1689321"/>
              <a:gd name="connsiteX16" fmla="*/ 1589191 w 1689321"/>
              <a:gd name="connsiteY16" fmla="*/ 836017 h 1689321"/>
              <a:gd name="connsiteX17" fmla="*/ 1689321 w 1689321"/>
              <a:gd name="connsiteY17" fmla="*/ 844661 h 1689321"/>
              <a:gd name="connsiteX18" fmla="*/ 1673095 w 1689321"/>
              <a:gd name="connsiteY18" fmla="*/ 1009446 h 1689321"/>
              <a:gd name="connsiteX19" fmla="*/ 1573373 w 1689321"/>
              <a:gd name="connsiteY19" fmla="*/ 998407 h 1689321"/>
              <a:gd name="connsiteX20" fmla="*/ 1535230 w 1689321"/>
              <a:gd name="connsiteY20" fmla="*/ 1121283 h 1689321"/>
              <a:gd name="connsiteX21" fmla="*/ 1625025 w 1689321"/>
              <a:gd name="connsiteY21" fmla="*/ 1167896 h 1689321"/>
              <a:gd name="connsiteX22" fmla="*/ 1546970 w 1689321"/>
              <a:gd name="connsiteY22" fmla="*/ 1313929 h 1689321"/>
              <a:gd name="connsiteX23" fmla="*/ 1458867 w 1689321"/>
              <a:gd name="connsiteY23" fmla="*/ 1265461 h 1689321"/>
              <a:gd name="connsiteX24" fmla="*/ 1376980 w 1689321"/>
              <a:gd name="connsiteY24" fmla="*/ 1364709 h 1689321"/>
              <a:gd name="connsiteX25" fmla="*/ 1441925 w 1689321"/>
              <a:gd name="connsiteY25" fmla="*/ 1441926 h 1689321"/>
              <a:gd name="connsiteX26" fmla="*/ 1313929 w 1689321"/>
              <a:gd name="connsiteY26" fmla="*/ 1546971 h 1689321"/>
              <a:gd name="connsiteX27" fmla="*/ 1250748 w 1689321"/>
              <a:gd name="connsiteY27" fmla="*/ 1468062 h 1689321"/>
              <a:gd name="connsiteX28" fmla="*/ 1137642 w 1689321"/>
              <a:gd name="connsiteY28" fmla="*/ 1529454 h 1689321"/>
              <a:gd name="connsiteX29" fmla="*/ 1167896 w 1689321"/>
              <a:gd name="connsiteY29" fmla="*/ 1625025 h 1689321"/>
              <a:gd name="connsiteX30" fmla="*/ 1009445 w 1689321"/>
              <a:gd name="connsiteY30" fmla="*/ 1673095 h 1689321"/>
              <a:gd name="connsiteX31" fmla="*/ 981422 w 1689321"/>
              <a:gd name="connsiteY31" fmla="*/ 1576535 h 1689321"/>
              <a:gd name="connsiteX32" fmla="*/ 920830 w 1689321"/>
              <a:gd name="connsiteY32" fmla="*/ 1585782 h 1689321"/>
              <a:gd name="connsiteX33" fmla="*/ 853304 w 1689321"/>
              <a:gd name="connsiteY33" fmla="*/ 1589192 h 1689321"/>
              <a:gd name="connsiteX34" fmla="*/ 844660 w 1689321"/>
              <a:gd name="connsiteY34" fmla="*/ 1689321 h 1689321"/>
              <a:gd name="connsiteX35" fmla="*/ 679876 w 1689321"/>
              <a:gd name="connsiteY35" fmla="*/ 1673095 h 1689321"/>
              <a:gd name="connsiteX36" fmla="*/ 690914 w 1689321"/>
              <a:gd name="connsiteY36" fmla="*/ 1573372 h 1689321"/>
              <a:gd name="connsiteX37" fmla="*/ 568039 w 1689321"/>
              <a:gd name="connsiteY37" fmla="*/ 1535229 h 1689321"/>
              <a:gd name="connsiteX38" fmla="*/ 521426 w 1689321"/>
              <a:gd name="connsiteY38" fmla="*/ 1625025 h 1689321"/>
              <a:gd name="connsiteX39" fmla="*/ 375392 w 1689321"/>
              <a:gd name="connsiteY39" fmla="*/ 1546971 h 1689321"/>
              <a:gd name="connsiteX40" fmla="*/ 423861 w 1689321"/>
              <a:gd name="connsiteY40" fmla="*/ 1458866 h 1689321"/>
              <a:gd name="connsiteX41" fmla="*/ 324615 w 1689321"/>
              <a:gd name="connsiteY41" fmla="*/ 1376979 h 1689321"/>
              <a:gd name="connsiteX42" fmla="*/ 247396 w 1689321"/>
              <a:gd name="connsiteY42" fmla="*/ 1441926 h 1689321"/>
              <a:gd name="connsiteX43" fmla="*/ 142351 w 1689321"/>
              <a:gd name="connsiteY43" fmla="*/ 1313929 h 1689321"/>
              <a:gd name="connsiteX44" fmla="*/ 221262 w 1689321"/>
              <a:gd name="connsiteY44" fmla="*/ 1250747 h 1689321"/>
              <a:gd name="connsiteX45" fmla="*/ 159870 w 1689321"/>
              <a:gd name="connsiteY45" fmla="*/ 1137641 h 1689321"/>
              <a:gd name="connsiteX46" fmla="*/ 64296 w 1689321"/>
              <a:gd name="connsiteY46" fmla="*/ 1167896 h 1689321"/>
              <a:gd name="connsiteX47" fmla="*/ 16226 w 1689321"/>
              <a:gd name="connsiteY47" fmla="*/ 1009446 h 1689321"/>
              <a:gd name="connsiteX48" fmla="*/ 112790 w 1689321"/>
              <a:gd name="connsiteY48" fmla="*/ 981422 h 1689321"/>
              <a:gd name="connsiteX49" fmla="*/ 103542 w 1689321"/>
              <a:gd name="connsiteY49" fmla="*/ 920831 h 1689321"/>
              <a:gd name="connsiteX50" fmla="*/ 100133 w 1689321"/>
              <a:gd name="connsiteY50" fmla="*/ 853305 h 1689321"/>
              <a:gd name="connsiteX51" fmla="*/ 0 w 1689321"/>
              <a:gd name="connsiteY51" fmla="*/ 844661 h 1689321"/>
              <a:gd name="connsiteX52" fmla="*/ 16226 w 1689321"/>
              <a:gd name="connsiteY52" fmla="*/ 679876 h 1689321"/>
              <a:gd name="connsiteX53" fmla="*/ 115952 w 1689321"/>
              <a:gd name="connsiteY53" fmla="*/ 690915 h 1689321"/>
              <a:gd name="connsiteX54" fmla="*/ 154095 w 1689321"/>
              <a:gd name="connsiteY54" fmla="*/ 568040 h 1689321"/>
              <a:gd name="connsiteX55" fmla="*/ 64296 w 1689321"/>
              <a:gd name="connsiteY55" fmla="*/ 521426 h 1689321"/>
              <a:gd name="connsiteX56" fmla="*/ 142351 w 1689321"/>
              <a:gd name="connsiteY56" fmla="*/ 375392 h 1689321"/>
              <a:gd name="connsiteX57" fmla="*/ 230458 w 1689321"/>
              <a:gd name="connsiteY57" fmla="*/ 423863 h 1689321"/>
              <a:gd name="connsiteX58" fmla="*/ 312344 w 1689321"/>
              <a:gd name="connsiteY58" fmla="*/ 324616 h 1689321"/>
              <a:gd name="connsiteX59" fmla="*/ 247396 w 1689321"/>
              <a:gd name="connsiteY59" fmla="*/ 247396 h 1689321"/>
              <a:gd name="connsiteX60" fmla="*/ 375392 w 1689321"/>
              <a:gd name="connsiteY60" fmla="*/ 142351 h 1689321"/>
              <a:gd name="connsiteX61" fmla="*/ 438576 w 1689321"/>
              <a:gd name="connsiteY61" fmla="*/ 221263 h 1689321"/>
              <a:gd name="connsiteX62" fmla="*/ 551681 w 1689321"/>
              <a:gd name="connsiteY62" fmla="*/ 159871 h 1689321"/>
              <a:gd name="connsiteX63" fmla="*/ 521426 w 1689321"/>
              <a:gd name="connsiteY63" fmla="*/ 64296 h 1689321"/>
              <a:gd name="connsiteX64" fmla="*/ 679876 w 1689321"/>
              <a:gd name="connsiteY64" fmla="*/ 16226 h 1689321"/>
              <a:gd name="connsiteX65" fmla="*/ 707900 w 1689321"/>
              <a:gd name="connsiteY65" fmla="*/ 112790 h 1689321"/>
              <a:gd name="connsiteX66" fmla="*/ 768494 w 1689321"/>
              <a:gd name="connsiteY66" fmla="*/ 103542 h 1689321"/>
              <a:gd name="connsiteX67" fmla="*/ 836016 w 1689321"/>
              <a:gd name="connsiteY67" fmla="*/ 100133 h 168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689321" h="1689321">
                <a:moveTo>
                  <a:pt x="844660" y="0"/>
                </a:moveTo>
                <a:lnTo>
                  <a:pt x="1009445" y="16226"/>
                </a:lnTo>
                <a:lnTo>
                  <a:pt x="998406" y="115951"/>
                </a:lnTo>
                <a:lnTo>
                  <a:pt x="1121282" y="154094"/>
                </a:lnTo>
                <a:lnTo>
                  <a:pt x="1167896" y="64296"/>
                </a:lnTo>
                <a:lnTo>
                  <a:pt x="1313929" y="142351"/>
                </a:lnTo>
                <a:lnTo>
                  <a:pt x="1265460" y="230456"/>
                </a:lnTo>
                <a:lnTo>
                  <a:pt x="1364706" y="312342"/>
                </a:lnTo>
                <a:lnTo>
                  <a:pt x="1441925" y="247396"/>
                </a:lnTo>
                <a:lnTo>
                  <a:pt x="1546970" y="375392"/>
                </a:lnTo>
                <a:lnTo>
                  <a:pt x="1468060" y="438574"/>
                </a:lnTo>
                <a:lnTo>
                  <a:pt x="1529452" y="551680"/>
                </a:lnTo>
                <a:lnTo>
                  <a:pt x="1625025" y="521426"/>
                </a:lnTo>
                <a:lnTo>
                  <a:pt x="1673095" y="679876"/>
                </a:lnTo>
                <a:lnTo>
                  <a:pt x="1576534" y="707899"/>
                </a:lnTo>
                <a:lnTo>
                  <a:pt x="1585782" y="768494"/>
                </a:lnTo>
                <a:lnTo>
                  <a:pt x="1589191" y="836017"/>
                </a:lnTo>
                <a:lnTo>
                  <a:pt x="1689321" y="844661"/>
                </a:lnTo>
                <a:lnTo>
                  <a:pt x="1673095" y="1009446"/>
                </a:lnTo>
                <a:lnTo>
                  <a:pt x="1573373" y="998407"/>
                </a:lnTo>
                <a:lnTo>
                  <a:pt x="1535230" y="1121283"/>
                </a:lnTo>
                <a:lnTo>
                  <a:pt x="1625025" y="1167896"/>
                </a:lnTo>
                <a:lnTo>
                  <a:pt x="1546970" y="1313929"/>
                </a:lnTo>
                <a:lnTo>
                  <a:pt x="1458867" y="1265461"/>
                </a:lnTo>
                <a:lnTo>
                  <a:pt x="1376980" y="1364709"/>
                </a:lnTo>
                <a:lnTo>
                  <a:pt x="1441925" y="1441926"/>
                </a:lnTo>
                <a:lnTo>
                  <a:pt x="1313929" y="1546971"/>
                </a:lnTo>
                <a:lnTo>
                  <a:pt x="1250748" y="1468062"/>
                </a:lnTo>
                <a:lnTo>
                  <a:pt x="1137642" y="1529454"/>
                </a:lnTo>
                <a:lnTo>
                  <a:pt x="1167896" y="1625025"/>
                </a:lnTo>
                <a:lnTo>
                  <a:pt x="1009445" y="1673095"/>
                </a:lnTo>
                <a:lnTo>
                  <a:pt x="981422" y="1576535"/>
                </a:lnTo>
                <a:lnTo>
                  <a:pt x="920830" y="1585782"/>
                </a:lnTo>
                <a:lnTo>
                  <a:pt x="853304" y="1589192"/>
                </a:lnTo>
                <a:lnTo>
                  <a:pt x="844660" y="1689321"/>
                </a:lnTo>
                <a:lnTo>
                  <a:pt x="679876" y="1673095"/>
                </a:lnTo>
                <a:lnTo>
                  <a:pt x="690914" y="1573372"/>
                </a:lnTo>
                <a:lnTo>
                  <a:pt x="568039" y="1535229"/>
                </a:lnTo>
                <a:lnTo>
                  <a:pt x="521426" y="1625025"/>
                </a:lnTo>
                <a:lnTo>
                  <a:pt x="375392" y="1546971"/>
                </a:lnTo>
                <a:lnTo>
                  <a:pt x="423861" y="1458866"/>
                </a:lnTo>
                <a:lnTo>
                  <a:pt x="324615" y="1376979"/>
                </a:lnTo>
                <a:lnTo>
                  <a:pt x="247396" y="1441926"/>
                </a:lnTo>
                <a:lnTo>
                  <a:pt x="142351" y="1313929"/>
                </a:lnTo>
                <a:lnTo>
                  <a:pt x="221262" y="1250747"/>
                </a:lnTo>
                <a:lnTo>
                  <a:pt x="159870" y="1137641"/>
                </a:lnTo>
                <a:lnTo>
                  <a:pt x="64296" y="1167896"/>
                </a:lnTo>
                <a:lnTo>
                  <a:pt x="16226" y="1009446"/>
                </a:lnTo>
                <a:lnTo>
                  <a:pt x="112790" y="981422"/>
                </a:lnTo>
                <a:lnTo>
                  <a:pt x="103542" y="920831"/>
                </a:lnTo>
                <a:lnTo>
                  <a:pt x="100133" y="853305"/>
                </a:lnTo>
                <a:lnTo>
                  <a:pt x="0" y="844661"/>
                </a:lnTo>
                <a:lnTo>
                  <a:pt x="16226" y="679876"/>
                </a:lnTo>
                <a:lnTo>
                  <a:pt x="115952" y="690915"/>
                </a:lnTo>
                <a:lnTo>
                  <a:pt x="154095" y="568040"/>
                </a:lnTo>
                <a:lnTo>
                  <a:pt x="64296" y="521426"/>
                </a:lnTo>
                <a:lnTo>
                  <a:pt x="142351" y="375392"/>
                </a:lnTo>
                <a:lnTo>
                  <a:pt x="230458" y="423863"/>
                </a:lnTo>
                <a:lnTo>
                  <a:pt x="312344" y="324616"/>
                </a:lnTo>
                <a:lnTo>
                  <a:pt x="247396" y="247396"/>
                </a:lnTo>
                <a:lnTo>
                  <a:pt x="375392" y="142351"/>
                </a:lnTo>
                <a:lnTo>
                  <a:pt x="438576" y="221263"/>
                </a:lnTo>
                <a:lnTo>
                  <a:pt x="551681" y="159871"/>
                </a:lnTo>
                <a:lnTo>
                  <a:pt x="521426" y="64296"/>
                </a:lnTo>
                <a:lnTo>
                  <a:pt x="679876" y="16226"/>
                </a:lnTo>
                <a:lnTo>
                  <a:pt x="707900" y="112790"/>
                </a:lnTo>
                <a:lnTo>
                  <a:pt x="768494" y="103542"/>
                </a:lnTo>
                <a:lnTo>
                  <a:pt x="836016" y="100133"/>
                </a:lnTo>
                <a:close/>
              </a:path>
            </a:pathLst>
          </a:custGeom>
          <a:gradFill flip="none" rotWithShape="1">
            <a:gsLst>
              <a:gs pos="90000">
                <a:schemeClr val="accent6">
                  <a:lumMod val="40000"/>
                  <a:lumOff val="60000"/>
                </a:schemeClr>
              </a:gs>
              <a:gs pos="8000">
                <a:schemeClr val="bg1"/>
              </a:gs>
              <a:gs pos="46000">
                <a:srgbClr val="C096E0">
                  <a:alpha val="44000"/>
                </a:srgbClr>
              </a:gs>
            </a:gsLst>
            <a:lin ang="5400000" scaled="0"/>
            <a:tileRect/>
          </a:gradFill>
          <a:ln w="3175">
            <a:gradFill>
              <a:gsLst>
                <a:gs pos="88000">
                  <a:schemeClr val="bg1">
                    <a:lumMod val="95000"/>
                  </a:schemeClr>
                </a:gs>
                <a:gs pos="55000">
                  <a:schemeClr val="accent2">
                    <a:lumMod val="75000"/>
                    <a:alpha val="38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4F70DAA5-3F0C-2C65-6486-17B628AF7480}"/>
              </a:ext>
            </a:extLst>
          </p:cNvPr>
          <p:cNvSpPr/>
          <p:nvPr userDrawn="1"/>
        </p:nvSpPr>
        <p:spPr>
          <a:xfrm>
            <a:off x="0" y="1"/>
            <a:ext cx="7559675" cy="287251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A8CF14B-4078-910B-6AB9-A225FABB4EE3}"/>
              </a:ext>
            </a:extLst>
          </p:cNvPr>
          <p:cNvSpPr/>
          <p:nvPr userDrawn="1"/>
        </p:nvSpPr>
        <p:spPr>
          <a:xfrm>
            <a:off x="309686" y="6281431"/>
            <a:ext cx="6932190" cy="320916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58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7650B5D-9968-4350-98B5-B39C969226AB}" type="datetimeFigureOut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DFD2AB5D-0012-4961-B620-BEB7144960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3340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7650B5D-9968-4350-98B5-B39C969226AB}" type="datetimeFigureOut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DFD2AB5D-0012-4961-B620-BEB7144960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388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29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7A39FEC-D018-FBAF-BA8C-E4FD291477A5}"/>
              </a:ext>
            </a:extLst>
          </p:cNvPr>
          <p:cNvSpPr txBox="1"/>
          <p:nvPr/>
        </p:nvSpPr>
        <p:spPr>
          <a:xfrm>
            <a:off x="210509" y="4354784"/>
            <a:ext cx="7084511" cy="39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943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セミナー申込書（</a:t>
            </a:r>
            <a:r>
              <a:rPr lang="en-US" altLang="ja-JP" sz="1943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Fax</a:t>
            </a:r>
            <a:r>
              <a:rPr lang="ja-JP" altLang="en-US" sz="1943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用）：</a:t>
            </a:r>
            <a:r>
              <a:rPr lang="en-US" altLang="ja-JP" sz="1943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029-293-8029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5E43E6C6-BB0D-52FA-C6D2-59BB3C187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25" y="9743184"/>
            <a:ext cx="7402024" cy="85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 eaLnBrk="1" hangingPunct="1">
              <a:lnSpc>
                <a:spcPts val="1469"/>
              </a:lnSpc>
              <a:spcBef>
                <a:spcPct val="0"/>
              </a:spcBef>
              <a:buNone/>
            </a:pPr>
            <a:r>
              <a:rPr lang="en-US" altLang="ja-JP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申込み・お問合せ先</a:t>
            </a:r>
            <a:r>
              <a:rPr lang="en-US" altLang="ja-JP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】</a:t>
            </a:r>
          </a:p>
          <a:p>
            <a:pPr algn="just" eaLnBrk="1" hangingPunct="1">
              <a:lnSpc>
                <a:spcPts val="1469"/>
              </a:lnSpc>
              <a:spcBef>
                <a:spcPct val="0"/>
              </a:spcBef>
              <a:buNone/>
            </a:pPr>
            <a:r>
              <a:rPr lang="ja-JP" altLang="en-US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　茨城県産業技術イノベーションセンター　新ビジネス支援グループ</a:t>
            </a:r>
            <a:endParaRPr lang="en-US" altLang="ja-JP" sz="1077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algn="just" eaLnBrk="1" hangingPunct="1">
              <a:lnSpc>
                <a:spcPts val="1469"/>
              </a:lnSpc>
              <a:spcBef>
                <a:spcPct val="0"/>
              </a:spcBef>
              <a:buNone/>
            </a:pPr>
            <a:r>
              <a:rPr lang="ja-JP" altLang="en-US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TEL</a:t>
            </a:r>
            <a:r>
              <a:rPr lang="ja-JP" altLang="en-US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：０２９－２９３－７４９５（直）　</a:t>
            </a:r>
            <a:r>
              <a:rPr lang="en-US" altLang="ja-JP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FAX</a:t>
            </a:r>
            <a:r>
              <a:rPr lang="ja-JP" altLang="en-US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：０２９－２９３－８０２９</a:t>
            </a:r>
            <a:endParaRPr lang="en-US" altLang="ja-JP" sz="1077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algn="just" eaLnBrk="1" hangingPunct="1">
              <a:lnSpc>
                <a:spcPts val="1469"/>
              </a:lnSpc>
              <a:spcBef>
                <a:spcPct val="0"/>
              </a:spcBef>
              <a:buNone/>
            </a:pPr>
            <a:r>
              <a:rPr lang="ja-JP" altLang="en-US" sz="1077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ホームページ　</a:t>
            </a:r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https://www.itic.pref.ibaraki.jp/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Mail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business2@itic.pref.ibaraki.jp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　担当：</a:t>
            </a:r>
            <a:r>
              <a:rPr lang="zh-TW" altLang="en-US" sz="1000" dirty="0">
                <a:solidFill>
                  <a:srgbClr val="1D1C1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関谷</a:t>
            </a:r>
            <a:r>
              <a:rPr lang="ja-JP" altLang="en-US" sz="1000" dirty="0">
                <a:solidFill>
                  <a:srgbClr val="1D1C1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、山屋、石川（章）</a:t>
            </a:r>
            <a:endParaRPr lang="ja-JP" altLang="en-US" sz="1077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C381CB07-F634-15FF-20C0-38A5E5795BFC}"/>
              </a:ext>
            </a:extLst>
          </p:cNvPr>
          <p:cNvCxnSpPr>
            <a:cxnSpLocks/>
          </p:cNvCxnSpPr>
          <p:nvPr/>
        </p:nvCxnSpPr>
        <p:spPr>
          <a:xfrm>
            <a:off x="210509" y="9714156"/>
            <a:ext cx="70845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782C08E-0625-E4BD-F318-143700DD8C8B}"/>
              </a:ext>
            </a:extLst>
          </p:cNvPr>
          <p:cNvSpPr txBox="1"/>
          <p:nvPr/>
        </p:nvSpPr>
        <p:spPr>
          <a:xfrm>
            <a:off x="450361" y="2164185"/>
            <a:ext cx="5788352" cy="65139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1762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申込フォーム</a:t>
            </a:r>
            <a:endParaRPr lang="en-US" altLang="ja-JP" sz="1762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371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下記</a:t>
            </a:r>
            <a:r>
              <a:rPr lang="en-US" altLang="ja-JP" sz="1371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URL</a:t>
            </a:r>
            <a:r>
              <a:rPr lang="ja-JP" altLang="en-US" sz="1371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または</a:t>
            </a:r>
            <a:r>
              <a:rPr lang="en-US" altLang="ja-JP" sz="1371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QR</a:t>
            </a:r>
            <a:r>
              <a:rPr lang="ja-JP" altLang="en-US" sz="1371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コードからお申込みください。</a:t>
            </a:r>
            <a:endParaRPr lang="en-US" altLang="ja-JP" sz="1371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1100" b="1" dirty="0">
                <a:latin typeface="游ゴシック" panose="020B0400000000000000" pitchFamily="50" charset="-128"/>
              </a:rPr>
              <a:t>https://apply.e-tumo.jp/pref-ibaraki-u/offer/offerList_detail?tempSeq=79547</a:t>
            </a:r>
            <a:endParaRPr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B511118-51F5-1D5D-FFF8-49F1272C5C72}"/>
              </a:ext>
            </a:extLst>
          </p:cNvPr>
          <p:cNvSpPr txBox="1"/>
          <p:nvPr/>
        </p:nvSpPr>
        <p:spPr>
          <a:xfrm>
            <a:off x="4509253" y="3315064"/>
            <a:ext cx="1442831" cy="273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1174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申込先</a:t>
            </a:r>
            <a:r>
              <a:rPr lang="en-US" altLang="ja-JP" sz="1174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QR</a:t>
            </a:r>
            <a:r>
              <a:rPr lang="ja-JP" altLang="en-US" sz="1174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コード</a:t>
            </a:r>
            <a:endParaRPr lang="ja-JP" altLang="en-US" sz="1566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B6767D86-E9BE-3764-67BE-DC2A68A15191}"/>
              </a:ext>
            </a:extLst>
          </p:cNvPr>
          <p:cNvCxnSpPr>
            <a:cxnSpLocks/>
          </p:cNvCxnSpPr>
          <p:nvPr/>
        </p:nvCxnSpPr>
        <p:spPr>
          <a:xfrm>
            <a:off x="210509" y="3722522"/>
            <a:ext cx="70845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0">
            <a:extLst>
              <a:ext uri="{FF2B5EF4-FFF2-40B4-BE49-F238E27FC236}">
                <a16:creationId xmlns:a16="http://schemas.microsoft.com/office/drawing/2014/main" id="{B6810DDB-4009-657B-E865-1B6F4C25E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040" y="1135658"/>
            <a:ext cx="25201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dist">
              <a:spcBef>
                <a:spcPts val="0"/>
              </a:spcBef>
              <a:buNone/>
            </a:pPr>
            <a:r>
              <a:rPr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顧客視点を学ぶ２日間</a:t>
            </a:r>
          </a:p>
        </p:txBody>
      </p:sp>
      <p:sp>
        <p:nvSpPr>
          <p:cNvPr id="38" name="Text Box 13">
            <a:extLst>
              <a:ext uri="{FF2B5EF4-FFF2-40B4-BE49-F238E27FC236}">
                <a16:creationId xmlns:a16="http://schemas.microsoft.com/office/drawing/2014/main" id="{413D5B4C-B373-9D99-01B4-A6E8CA4EA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947" y="448859"/>
            <a:ext cx="3665559" cy="18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174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令和７年度新ビジネスチャレンジ事業</a:t>
            </a:r>
            <a:endParaRPr lang="ja-JP" altLang="en-US" sz="784" b="1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1CDBA663-4D4A-788A-06D3-DC0B2004D70B}"/>
              </a:ext>
            </a:extLst>
          </p:cNvPr>
          <p:cNvCxnSpPr>
            <a:cxnSpLocks/>
          </p:cNvCxnSpPr>
          <p:nvPr/>
        </p:nvCxnSpPr>
        <p:spPr>
          <a:xfrm>
            <a:off x="210509" y="1546269"/>
            <a:ext cx="70845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EAB00AC-1297-CF3B-6B4D-ACA8278FB63F}"/>
              </a:ext>
            </a:extLst>
          </p:cNvPr>
          <p:cNvSpPr txBox="1"/>
          <p:nvPr/>
        </p:nvSpPr>
        <p:spPr>
          <a:xfrm>
            <a:off x="210714" y="418162"/>
            <a:ext cx="1001359" cy="100135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ja-JP" altLang="en-US" sz="1762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全２回</a:t>
            </a:r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C5450931-BB97-FF9C-91EA-A924C26DBC08}"/>
              </a:ext>
            </a:extLst>
          </p:cNvPr>
          <p:cNvCxnSpPr>
            <a:cxnSpLocks/>
          </p:cNvCxnSpPr>
          <p:nvPr/>
        </p:nvCxnSpPr>
        <p:spPr>
          <a:xfrm>
            <a:off x="210509" y="270516"/>
            <a:ext cx="70845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71FBD79-5E1E-2CB7-4C17-E97AC115ECA8}"/>
              </a:ext>
            </a:extLst>
          </p:cNvPr>
          <p:cNvSpPr txBox="1"/>
          <p:nvPr/>
        </p:nvSpPr>
        <p:spPr>
          <a:xfrm>
            <a:off x="373917" y="1679375"/>
            <a:ext cx="6811842" cy="363497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ja-JP" altLang="en-US" sz="1762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申込フォームまたはＦＡＸからお申込みください。</a:t>
            </a:r>
            <a:endParaRPr lang="en-US" altLang="ja-JP" sz="1762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3CAC169-DD83-297F-F10D-361A694E3DE7}"/>
              </a:ext>
            </a:extLst>
          </p:cNvPr>
          <p:cNvSpPr txBox="1"/>
          <p:nvPr/>
        </p:nvSpPr>
        <p:spPr>
          <a:xfrm>
            <a:off x="1193645" y="5118812"/>
            <a:ext cx="378117" cy="4325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1371" b="1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</a:t>
            </a:r>
            <a:endParaRPr lang="en-US" altLang="ja-JP" sz="1371" b="1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371" b="1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71" b="1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</a:t>
            </a:r>
            <a:endParaRPr lang="en-US" altLang="ja-JP" sz="1371" b="1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52" name="表 51">
            <a:extLst>
              <a:ext uri="{FF2B5EF4-FFF2-40B4-BE49-F238E27FC236}">
                <a16:creationId xmlns:a16="http://schemas.microsoft.com/office/drawing/2014/main" id="{3307C33A-CFCB-D20D-34ED-B8C8965BD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794665"/>
              </p:ext>
            </p:extLst>
          </p:nvPr>
        </p:nvGraphicFramePr>
        <p:xfrm>
          <a:off x="219906" y="5139737"/>
          <a:ext cx="7075114" cy="3872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2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2254">
                  <a:extLst>
                    <a:ext uri="{9D8B030D-6E8A-4147-A177-3AD203B41FA5}">
                      <a16:colId xmlns:a16="http://schemas.microsoft.com/office/drawing/2014/main" val="1037407083"/>
                    </a:ext>
                  </a:extLst>
                </a:gridCol>
              </a:tblGrid>
              <a:tr h="36459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会社名　団体名</a:t>
                      </a:r>
                    </a:p>
                  </a:txBody>
                  <a:tcPr marL="89514" marR="89514" marT="44758" marB="4475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59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住所</a:t>
                      </a:r>
                    </a:p>
                  </a:txBody>
                  <a:tcPr marL="89514" marR="89514" marT="44758" marB="4475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260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参加者①</a:t>
                      </a:r>
                    </a:p>
                  </a:txBody>
                  <a:tcPr marL="89514" marR="89514" marT="44758" marB="4475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役職</a:t>
                      </a:r>
                      <a:endParaRPr kumimoji="1" lang="en-US" altLang="ja-JP" sz="10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氏名</a:t>
                      </a: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99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参加コース</a:t>
                      </a:r>
                      <a:endParaRPr kumimoji="1" lang="en-US" altLang="ja-JP" sz="10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（〇をつけてください）</a:t>
                      </a:r>
                      <a:endParaRPr kumimoji="1" lang="en-US" altLang="ja-JP" sz="10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91603"/>
                  </a:ext>
                </a:extLst>
              </a:tr>
              <a:tr h="364598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電話</a:t>
                      </a: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598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電子メール</a:t>
                      </a: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598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参加者②</a:t>
                      </a:r>
                    </a:p>
                  </a:txBody>
                  <a:tcPr marL="89514" marR="89514" marT="44758" marB="4475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役職</a:t>
                      </a:r>
                      <a:endParaRPr kumimoji="1" lang="en-US" altLang="ja-JP" sz="10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氏名</a:t>
                      </a: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25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参加コース</a:t>
                      </a:r>
                      <a:endParaRPr kumimoji="1" lang="en-US" altLang="ja-JP" sz="10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（〇をつけてください）</a:t>
                      </a:r>
                      <a:endParaRPr kumimoji="1" lang="en-US" altLang="ja-JP" sz="10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359698"/>
                  </a:ext>
                </a:extLst>
              </a:tr>
              <a:tr h="364598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電話</a:t>
                      </a: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598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電子メール</a:t>
                      </a: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C41A86D1-F14D-3A81-87B4-B1430B9CE3C2}"/>
              </a:ext>
            </a:extLst>
          </p:cNvPr>
          <p:cNvSpPr txBox="1"/>
          <p:nvPr/>
        </p:nvSpPr>
        <p:spPr>
          <a:xfrm>
            <a:off x="1836832" y="5199976"/>
            <a:ext cx="5083002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628D7D7F-C216-44E3-163B-464D28EC1C30}"/>
              </a:ext>
            </a:extLst>
          </p:cNvPr>
          <p:cNvSpPr txBox="1"/>
          <p:nvPr/>
        </p:nvSpPr>
        <p:spPr>
          <a:xfrm>
            <a:off x="1836832" y="5553778"/>
            <a:ext cx="5083002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359F188-4588-EC78-A257-48FE62C2BE0A}"/>
              </a:ext>
            </a:extLst>
          </p:cNvPr>
          <p:cNvSpPr txBox="1"/>
          <p:nvPr/>
        </p:nvSpPr>
        <p:spPr>
          <a:xfrm>
            <a:off x="1836833" y="5939374"/>
            <a:ext cx="2188986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BF4B446E-767D-2A03-73FF-E7F833570719}"/>
              </a:ext>
            </a:extLst>
          </p:cNvPr>
          <p:cNvSpPr txBox="1"/>
          <p:nvPr/>
        </p:nvSpPr>
        <p:spPr>
          <a:xfrm>
            <a:off x="5023360" y="5939374"/>
            <a:ext cx="2085227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028BC3F9-7CCF-5A8E-30D9-57EBF709BB67}"/>
              </a:ext>
            </a:extLst>
          </p:cNvPr>
          <p:cNvSpPr txBox="1"/>
          <p:nvPr/>
        </p:nvSpPr>
        <p:spPr>
          <a:xfrm>
            <a:off x="2225434" y="6780220"/>
            <a:ext cx="4727949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A1974669-23A8-C68E-BE6E-C517611713E2}"/>
              </a:ext>
            </a:extLst>
          </p:cNvPr>
          <p:cNvSpPr txBox="1"/>
          <p:nvPr/>
        </p:nvSpPr>
        <p:spPr>
          <a:xfrm>
            <a:off x="2225434" y="7141622"/>
            <a:ext cx="4727949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1044" name="テキスト ボックス 1043">
            <a:extLst>
              <a:ext uri="{FF2B5EF4-FFF2-40B4-BE49-F238E27FC236}">
                <a16:creationId xmlns:a16="http://schemas.microsoft.com/office/drawing/2014/main" id="{87C694CC-8748-E94D-BAD0-1A0F2A027667}"/>
              </a:ext>
            </a:extLst>
          </p:cNvPr>
          <p:cNvSpPr txBox="1"/>
          <p:nvPr/>
        </p:nvSpPr>
        <p:spPr>
          <a:xfrm>
            <a:off x="210509" y="4679148"/>
            <a:ext cx="7084511" cy="324833"/>
          </a:xfrm>
          <a:prstGeom prst="rect">
            <a:avLst/>
          </a:prstGeom>
          <a:solidFill>
            <a:schemeClr val="bg1">
              <a:alpha val="7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511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下表にご記入のうえ、ご送信ください</a:t>
            </a:r>
            <a:r>
              <a:rPr lang="ja-JP" altLang="en-US" sz="1511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。</a:t>
            </a:r>
            <a:endParaRPr lang="en-US" altLang="ja-JP" sz="1511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EF998C3-D380-E298-6B45-214BC7D71AE1}"/>
              </a:ext>
            </a:extLst>
          </p:cNvPr>
          <p:cNvSpPr txBox="1"/>
          <p:nvPr/>
        </p:nvSpPr>
        <p:spPr>
          <a:xfrm>
            <a:off x="1836833" y="7534149"/>
            <a:ext cx="2188986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1BF1D65-B212-7228-48C9-C23DA5AE1F79}"/>
              </a:ext>
            </a:extLst>
          </p:cNvPr>
          <p:cNvSpPr txBox="1"/>
          <p:nvPr/>
        </p:nvSpPr>
        <p:spPr>
          <a:xfrm>
            <a:off x="5023360" y="7539001"/>
            <a:ext cx="2085227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B086939-4DD2-E7E6-F7F5-1BC07D169BC6}"/>
              </a:ext>
            </a:extLst>
          </p:cNvPr>
          <p:cNvSpPr txBox="1"/>
          <p:nvPr/>
        </p:nvSpPr>
        <p:spPr>
          <a:xfrm>
            <a:off x="2225434" y="8322498"/>
            <a:ext cx="4727949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FBA1055-D25E-4B5F-8296-47296A9A3C1C}"/>
              </a:ext>
            </a:extLst>
          </p:cNvPr>
          <p:cNvSpPr txBox="1"/>
          <p:nvPr/>
        </p:nvSpPr>
        <p:spPr>
          <a:xfrm>
            <a:off x="2225434" y="8685093"/>
            <a:ext cx="4727949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D0BFEEA-A57E-0DE7-8898-8DF3E097E718}"/>
              </a:ext>
            </a:extLst>
          </p:cNvPr>
          <p:cNvSpPr txBox="1"/>
          <p:nvPr/>
        </p:nvSpPr>
        <p:spPr>
          <a:xfrm>
            <a:off x="6288326" y="418162"/>
            <a:ext cx="1001359" cy="100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ja-JP" altLang="en-US" sz="1762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参加費</a:t>
            </a:r>
            <a:endParaRPr lang="en-US" altLang="ja-JP" sz="1762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1762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無料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0B5719C-2B76-D1C9-4274-2FFC255D884A}"/>
              </a:ext>
            </a:extLst>
          </p:cNvPr>
          <p:cNvSpPr txBox="1"/>
          <p:nvPr/>
        </p:nvSpPr>
        <p:spPr>
          <a:xfrm>
            <a:off x="3407658" y="6425041"/>
            <a:ext cx="1156721" cy="15805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ja-JP" altLang="en-US" sz="1027" dirty="0">
                <a:latin typeface="Meiryo UI" panose="020B0604030504040204" pitchFamily="50" charset="-128"/>
                <a:ea typeface="Meiryo UI" panose="020B0604030504040204" pitchFamily="50" charset="-128"/>
              </a:rPr>
              <a:t>オンライン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11/26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8B2FDF7-7E62-B341-FD42-F3D4CDCD4079}"/>
              </a:ext>
            </a:extLst>
          </p:cNvPr>
          <p:cNvSpPr txBox="1"/>
          <p:nvPr/>
        </p:nvSpPr>
        <p:spPr>
          <a:xfrm>
            <a:off x="3116780" y="6375172"/>
            <a:ext cx="250315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2" name="Text Box 10">
            <a:extLst>
              <a:ext uri="{FF2B5EF4-FFF2-40B4-BE49-F238E27FC236}">
                <a16:creationId xmlns:a16="http://schemas.microsoft.com/office/drawing/2014/main" id="{836B54F3-E50D-47D0-9041-AC158D324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1063" y="831521"/>
            <a:ext cx="49527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ものづくりの強みを価値に変える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A99D418-E728-8792-91C6-D3FE01C89B04}"/>
              </a:ext>
            </a:extLst>
          </p:cNvPr>
          <p:cNvSpPr/>
          <p:nvPr/>
        </p:nvSpPr>
        <p:spPr>
          <a:xfrm>
            <a:off x="5374360" y="9520829"/>
            <a:ext cx="1915325" cy="185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>
              <a:lnSpc>
                <a:spcPts val="1200"/>
              </a:lnSpc>
            </a:pP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申込締切　</a:t>
            </a: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2025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18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17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endParaRPr lang="en-US" altLang="ja-JP" sz="9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A787F70-0D5B-A055-348D-CDA1072B2C23}"/>
              </a:ext>
            </a:extLst>
          </p:cNvPr>
          <p:cNvSpPr txBox="1"/>
          <p:nvPr/>
        </p:nvSpPr>
        <p:spPr>
          <a:xfrm>
            <a:off x="5246812" y="6425041"/>
            <a:ext cx="1199708" cy="15771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ja-JP" altLang="en-US" sz="1027" dirty="0">
                <a:latin typeface="Meiryo UI" panose="020B0604030504040204" pitchFamily="50" charset="-128"/>
                <a:ea typeface="Meiryo UI" panose="020B0604030504040204" pitchFamily="50" charset="-128"/>
              </a:rPr>
              <a:t>オンライン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12/3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110DEA8-6F01-0D4D-140A-4C364797E2ED}"/>
              </a:ext>
            </a:extLst>
          </p:cNvPr>
          <p:cNvSpPr txBox="1"/>
          <p:nvPr/>
        </p:nvSpPr>
        <p:spPr>
          <a:xfrm>
            <a:off x="4955933" y="6375172"/>
            <a:ext cx="250315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7E7DDEE-9495-32BB-485D-DE9AC88A1839}"/>
              </a:ext>
            </a:extLst>
          </p:cNvPr>
          <p:cNvSpPr txBox="1"/>
          <p:nvPr/>
        </p:nvSpPr>
        <p:spPr>
          <a:xfrm>
            <a:off x="3116780" y="7974864"/>
            <a:ext cx="250315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5771F9C-B4D0-1840-695D-02A938CC0598}"/>
              </a:ext>
            </a:extLst>
          </p:cNvPr>
          <p:cNvSpPr txBox="1"/>
          <p:nvPr/>
        </p:nvSpPr>
        <p:spPr>
          <a:xfrm>
            <a:off x="4955933" y="7974864"/>
            <a:ext cx="250315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AE73899-4E12-B794-7C7F-464BB52F1BB3}"/>
              </a:ext>
            </a:extLst>
          </p:cNvPr>
          <p:cNvSpPr txBox="1"/>
          <p:nvPr/>
        </p:nvSpPr>
        <p:spPr>
          <a:xfrm>
            <a:off x="3407658" y="8029513"/>
            <a:ext cx="1156721" cy="15805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ja-JP" altLang="en-US" sz="1027" dirty="0">
                <a:latin typeface="Meiryo UI" panose="020B0604030504040204" pitchFamily="50" charset="-128"/>
                <a:ea typeface="Meiryo UI" panose="020B0604030504040204" pitchFamily="50" charset="-128"/>
              </a:rPr>
              <a:t>オンライン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11/26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636FB21-C54E-E691-20E5-E539E96CF0E1}"/>
              </a:ext>
            </a:extLst>
          </p:cNvPr>
          <p:cNvSpPr txBox="1"/>
          <p:nvPr/>
        </p:nvSpPr>
        <p:spPr>
          <a:xfrm>
            <a:off x="5246812" y="8029513"/>
            <a:ext cx="1199708" cy="15771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ja-JP" altLang="en-US" sz="1027" dirty="0">
                <a:latin typeface="Meiryo UI" panose="020B0604030504040204" pitchFamily="50" charset="-128"/>
                <a:ea typeface="Meiryo UI" panose="020B0604030504040204" pitchFamily="50" charset="-128"/>
              </a:rPr>
              <a:t>オンライン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12/3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7A6496F-E99D-BC4F-601E-2D6F6ADF21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27" t="5969"/>
          <a:stretch>
            <a:fillRect/>
          </a:stretch>
        </p:blipFill>
        <p:spPr>
          <a:xfrm>
            <a:off x="5978445" y="2458382"/>
            <a:ext cx="1130142" cy="11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09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4701</TotalTime>
  <Words>199</Words>
  <Application>Microsoft Office PowerPoint</Application>
  <PresentationFormat>ユーザー設定</PresentationFormat>
  <Paragraphs>41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UDPゴシック</vt:lpstr>
      <vt:lpstr>メイリオ</vt:lpstr>
      <vt:lpstr>Segoe UI Black</vt:lpstr>
      <vt:lpstr>Meiryo UI</vt:lpstr>
      <vt:lpstr>游ゴシック</vt:lpstr>
      <vt:lpstr>Arial</vt:lpstr>
      <vt:lpstr>HGP創英角ｺﾞｼｯｸUB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2026-01-セミナー</dc:title>
  <dc:subject>2026-01-セミナー</dc:subject>
  <dc:creator>茨城県産業技術イノベーションセンター</dc:creator>
  <cp:keywords>セミナー</cp:keywords>
  <cp:lastModifiedBy>R1OPTIPLEX-08</cp:lastModifiedBy>
  <cp:revision>121</cp:revision>
  <cp:lastPrinted>2025-10-01T08:11:08Z</cp:lastPrinted>
  <dcterms:created xsi:type="dcterms:W3CDTF">2023-10-31T04:14:24Z</dcterms:created>
  <dcterms:modified xsi:type="dcterms:W3CDTF">2025-10-14T04:57:01Z</dcterms:modified>
</cp:coreProperties>
</file>