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700"/>
    <a:srgbClr val="FFE9D1"/>
    <a:srgbClr val="002060"/>
    <a:srgbClr val="FFCA8F"/>
    <a:srgbClr val="F9D79F"/>
    <a:srgbClr val="F4CA6C"/>
    <a:srgbClr val="FFC819"/>
    <a:srgbClr val="FFFFFF"/>
    <a:srgbClr val="FFEFBD"/>
    <a:srgbClr val="FFC1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64" autoAdjust="0"/>
    <p:restoredTop sz="94280" autoAdjust="0"/>
  </p:normalViewPr>
  <p:slideViewPr>
    <p:cSldViewPr snapToGrid="0">
      <p:cViewPr varScale="1">
        <p:scale>
          <a:sx n="72" d="100"/>
          <a:sy n="72" d="100"/>
        </p:scale>
        <p:origin x="29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台形 36">
            <a:extLst>
              <a:ext uri="{FF2B5EF4-FFF2-40B4-BE49-F238E27FC236}">
                <a16:creationId xmlns:a16="http://schemas.microsoft.com/office/drawing/2014/main" id="{E7AB30BD-5AD0-0446-D31C-2E27D7DF8DB9}"/>
              </a:ext>
            </a:extLst>
          </p:cNvPr>
          <p:cNvSpPr/>
          <p:nvPr/>
        </p:nvSpPr>
        <p:spPr>
          <a:xfrm rot="16200000">
            <a:off x="939644" y="2964697"/>
            <a:ext cx="9584719" cy="3655323"/>
          </a:xfrm>
          <a:prstGeom prst="trapezoid">
            <a:avLst>
              <a:gd name="adj" fmla="val 35910"/>
            </a:avLst>
          </a:prstGeom>
          <a:gradFill flip="none" rotWithShape="1">
            <a:gsLst>
              <a:gs pos="100000">
                <a:schemeClr val="bg1"/>
              </a:gs>
              <a:gs pos="34000">
                <a:schemeClr val="accent4">
                  <a:lumMod val="20000"/>
                  <a:lumOff val="8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台形 31">
            <a:extLst>
              <a:ext uri="{FF2B5EF4-FFF2-40B4-BE49-F238E27FC236}">
                <a16:creationId xmlns:a16="http://schemas.microsoft.com/office/drawing/2014/main" id="{FE6FA6EC-8A58-162D-9D5D-411DEC055715}"/>
              </a:ext>
            </a:extLst>
          </p:cNvPr>
          <p:cNvSpPr/>
          <p:nvPr/>
        </p:nvSpPr>
        <p:spPr>
          <a:xfrm rot="5400000" flipH="1">
            <a:off x="-2970714" y="2964689"/>
            <a:ext cx="9584724" cy="3655323"/>
          </a:xfrm>
          <a:prstGeom prst="trapezoid">
            <a:avLst>
              <a:gd name="adj" fmla="val 35910"/>
            </a:avLst>
          </a:prstGeom>
          <a:gradFill flip="none" rotWithShape="1">
            <a:gsLst>
              <a:gs pos="100000">
                <a:schemeClr val="bg1"/>
              </a:gs>
              <a:gs pos="34000">
                <a:schemeClr val="accent4">
                  <a:lumMod val="20000"/>
                  <a:lumOff val="8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505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885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650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490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台形 1">
            <a:extLst>
              <a:ext uri="{FF2B5EF4-FFF2-40B4-BE49-F238E27FC236}">
                <a16:creationId xmlns:a16="http://schemas.microsoft.com/office/drawing/2014/main" id="{D54DE20A-592F-112E-9DCA-9165B1C77F69}"/>
              </a:ext>
            </a:extLst>
          </p:cNvPr>
          <p:cNvSpPr/>
          <p:nvPr userDrawn="1"/>
        </p:nvSpPr>
        <p:spPr>
          <a:xfrm rot="16200000">
            <a:off x="939644" y="2964697"/>
            <a:ext cx="9584719" cy="3655323"/>
          </a:xfrm>
          <a:prstGeom prst="trapezoid">
            <a:avLst>
              <a:gd name="adj" fmla="val 3591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台形 2">
            <a:extLst>
              <a:ext uri="{FF2B5EF4-FFF2-40B4-BE49-F238E27FC236}">
                <a16:creationId xmlns:a16="http://schemas.microsoft.com/office/drawing/2014/main" id="{B958B8A8-3D55-D5C2-938D-A5D2F44F9460}"/>
              </a:ext>
            </a:extLst>
          </p:cNvPr>
          <p:cNvSpPr/>
          <p:nvPr userDrawn="1"/>
        </p:nvSpPr>
        <p:spPr>
          <a:xfrm rot="5400000" flipH="1">
            <a:off x="-2970714" y="2964689"/>
            <a:ext cx="9584724" cy="3655323"/>
          </a:xfrm>
          <a:prstGeom prst="trapezoid">
            <a:avLst>
              <a:gd name="adj" fmla="val 3591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二等辺三角形 9">
            <a:extLst>
              <a:ext uri="{FF2B5EF4-FFF2-40B4-BE49-F238E27FC236}">
                <a16:creationId xmlns:a16="http://schemas.microsoft.com/office/drawing/2014/main" id="{62A20B04-AFDF-3636-931F-878CB2DAA7D9}"/>
              </a:ext>
            </a:extLst>
          </p:cNvPr>
          <p:cNvSpPr/>
          <p:nvPr userDrawn="1"/>
        </p:nvSpPr>
        <p:spPr>
          <a:xfrm>
            <a:off x="-2682240" y="8336028"/>
            <a:ext cx="12893674" cy="2575812"/>
          </a:xfrm>
          <a:prstGeom prst="triangl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二等辺三角形 10">
            <a:extLst>
              <a:ext uri="{FF2B5EF4-FFF2-40B4-BE49-F238E27FC236}">
                <a16:creationId xmlns:a16="http://schemas.microsoft.com/office/drawing/2014/main" id="{8C0A1319-9F85-1659-08EA-E6C4779266D9}"/>
              </a:ext>
            </a:extLst>
          </p:cNvPr>
          <p:cNvSpPr/>
          <p:nvPr userDrawn="1"/>
        </p:nvSpPr>
        <p:spPr>
          <a:xfrm>
            <a:off x="-1584960" y="8336028"/>
            <a:ext cx="10699114" cy="2575812"/>
          </a:xfrm>
          <a:prstGeom prst="triangl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二等辺三角形 11">
            <a:extLst>
              <a:ext uri="{FF2B5EF4-FFF2-40B4-BE49-F238E27FC236}">
                <a16:creationId xmlns:a16="http://schemas.microsoft.com/office/drawing/2014/main" id="{23F8D5CA-0A50-5C10-4B4C-0F874F304B10}"/>
              </a:ext>
            </a:extLst>
          </p:cNvPr>
          <p:cNvSpPr/>
          <p:nvPr userDrawn="1"/>
        </p:nvSpPr>
        <p:spPr>
          <a:xfrm>
            <a:off x="-762000" y="8336028"/>
            <a:ext cx="9083674" cy="2575812"/>
          </a:xfrm>
          <a:prstGeom prst="triangl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二等辺三角形 12">
            <a:extLst>
              <a:ext uri="{FF2B5EF4-FFF2-40B4-BE49-F238E27FC236}">
                <a16:creationId xmlns:a16="http://schemas.microsoft.com/office/drawing/2014/main" id="{7DC9DC27-62FA-24B3-89FB-65574C29734B}"/>
              </a:ext>
            </a:extLst>
          </p:cNvPr>
          <p:cNvSpPr/>
          <p:nvPr userDrawn="1"/>
        </p:nvSpPr>
        <p:spPr>
          <a:xfrm>
            <a:off x="-6014" y="8336028"/>
            <a:ext cx="7571702" cy="2575812"/>
          </a:xfrm>
          <a:prstGeom prst="triangl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167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台形 6">
            <a:extLst>
              <a:ext uri="{FF2B5EF4-FFF2-40B4-BE49-F238E27FC236}">
                <a16:creationId xmlns:a16="http://schemas.microsoft.com/office/drawing/2014/main" id="{25AE542A-1AA2-7D1B-9A3E-9BC3A6F37751}"/>
              </a:ext>
            </a:extLst>
          </p:cNvPr>
          <p:cNvSpPr/>
          <p:nvPr userDrawn="1"/>
        </p:nvSpPr>
        <p:spPr>
          <a:xfrm rot="16200000">
            <a:off x="939644" y="2964697"/>
            <a:ext cx="9584719" cy="3655323"/>
          </a:xfrm>
          <a:prstGeom prst="trapezoid">
            <a:avLst>
              <a:gd name="adj" fmla="val 35910"/>
            </a:avLst>
          </a:prstGeom>
          <a:gradFill flip="none" rotWithShape="1">
            <a:gsLst>
              <a:gs pos="100000">
                <a:schemeClr val="bg1"/>
              </a:gs>
              <a:gs pos="0">
                <a:schemeClr val="bg2">
                  <a:lumMod val="9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台形 7">
            <a:extLst>
              <a:ext uri="{FF2B5EF4-FFF2-40B4-BE49-F238E27FC236}">
                <a16:creationId xmlns:a16="http://schemas.microsoft.com/office/drawing/2014/main" id="{371BF225-6CE9-BEAA-F99D-2DCAB08D8B37}"/>
              </a:ext>
            </a:extLst>
          </p:cNvPr>
          <p:cNvSpPr/>
          <p:nvPr userDrawn="1"/>
        </p:nvSpPr>
        <p:spPr>
          <a:xfrm rot="5400000" flipH="1">
            <a:off x="-2970714" y="2964689"/>
            <a:ext cx="9584724" cy="3655323"/>
          </a:xfrm>
          <a:prstGeom prst="trapezoid">
            <a:avLst>
              <a:gd name="adj" fmla="val 35910"/>
            </a:avLst>
          </a:prstGeom>
          <a:gradFill flip="none" rotWithShape="1">
            <a:gsLst>
              <a:gs pos="100000">
                <a:schemeClr val="bg1"/>
              </a:gs>
              <a:gs pos="0">
                <a:schemeClr val="bg2">
                  <a:lumMod val="9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二等辺三角形 16">
            <a:extLst>
              <a:ext uri="{FF2B5EF4-FFF2-40B4-BE49-F238E27FC236}">
                <a16:creationId xmlns:a16="http://schemas.microsoft.com/office/drawing/2014/main" id="{320AC43D-94B4-825F-C0DD-8082575C579F}"/>
              </a:ext>
            </a:extLst>
          </p:cNvPr>
          <p:cNvSpPr/>
          <p:nvPr userDrawn="1"/>
        </p:nvSpPr>
        <p:spPr>
          <a:xfrm>
            <a:off x="-3962400" y="8182141"/>
            <a:ext cx="15484474" cy="2700854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二等辺三角形 19">
            <a:extLst>
              <a:ext uri="{FF2B5EF4-FFF2-40B4-BE49-F238E27FC236}">
                <a16:creationId xmlns:a16="http://schemas.microsoft.com/office/drawing/2014/main" id="{E5EDFB7C-784D-228D-49FF-7AAAEC12F4E5}"/>
              </a:ext>
            </a:extLst>
          </p:cNvPr>
          <p:cNvSpPr/>
          <p:nvPr userDrawn="1"/>
        </p:nvSpPr>
        <p:spPr>
          <a:xfrm>
            <a:off x="-3962400" y="8182141"/>
            <a:ext cx="15484474" cy="2700854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88DAC50E-71B0-8CC3-C0C4-E1D0426D05C8}"/>
              </a:ext>
            </a:extLst>
          </p:cNvPr>
          <p:cNvSpPr/>
          <p:nvPr userDrawn="1"/>
        </p:nvSpPr>
        <p:spPr>
          <a:xfrm>
            <a:off x="-2667000" y="8182141"/>
            <a:ext cx="12893674" cy="2700854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二等辺三角形 9">
            <a:extLst>
              <a:ext uri="{FF2B5EF4-FFF2-40B4-BE49-F238E27FC236}">
                <a16:creationId xmlns:a16="http://schemas.microsoft.com/office/drawing/2014/main" id="{ECA112C4-2FDD-F66A-D3C3-42AB1C9A71C3}"/>
              </a:ext>
            </a:extLst>
          </p:cNvPr>
          <p:cNvSpPr/>
          <p:nvPr userDrawn="1"/>
        </p:nvSpPr>
        <p:spPr>
          <a:xfrm>
            <a:off x="-1630680" y="8182141"/>
            <a:ext cx="10821034" cy="2700854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二等辺三角形 10">
            <a:extLst>
              <a:ext uri="{FF2B5EF4-FFF2-40B4-BE49-F238E27FC236}">
                <a16:creationId xmlns:a16="http://schemas.microsoft.com/office/drawing/2014/main" id="{E9035360-D1C3-BF90-42D4-BC6B294285BA}"/>
              </a:ext>
            </a:extLst>
          </p:cNvPr>
          <p:cNvSpPr/>
          <p:nvPr userDrawn="1"/>
        </p:nvSpPr>
        <p:spPr>
          <a:xfrm>
            <a:off x="-762000" y="8182141"/>
            <a:ext cx="9083674" cy="2700854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二等辺三角形 11">
            <a:extLst>
              <a:ext uri="{FF2B5EF4-FFF2-40B4-BE49-F238E27FC236}">
                <a16:creationId xmlns:a16="http://schemas.microsoft.com/office/drawing/2014/main" id="{D5153FED-A55E-1804-08AA-AFDF79882E85}"/>
              </a:ext>
            </a:extLst>
          </p:cNvPr>
          <p:cNvSpPr/>
          <p:nvPr userDrawn="1"/>
        </p:nvSpPr>
        <p:spPr>
          <a:xfrm>
            <a:off x="-6014" y="8182141"/>
            <a:ext cx="7571702" cy="2700854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二等辺三角形 12">
            <a:extLst>
              <a:ext uri="{FF2B5EF4-FFF2-40B4-BE49-F238E27FC236}">
                <a16:creationId xmlns:a16="http://schemas.microsoft.com/office/drawing/2014/main" id="{B4FB2F1E-F1A2-BD36-9109-17B47B7E5B11}"/>
              </a:ext>
            </a:extLst>
          </p:cNvPr>
          <p:cNvSpPr/>
          <p:nvPr userDrawn="1"/>
        </p:nvSpPr>
        <p:spPr>
          <a:xfrm>
            <a:off x="701040" y="8182141"/>
            <a:ext cx="6157594" cy="2700854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二等辺三角形 13">
            <a:extLst>
              <a:ext uri="{FF2B5EF4-FFF2-40B4-BE49-F238E27FC236}">
                <a16:creationId xmlns:a16="http://schemas.microsoft.com/office/drawing/2014/main" id="{BDBCA7F7-57C3-8585-1B9C-CE1A8CF12B59}"/>
              </a:ext>
            </a:extLst>
          </p:cNvPr>
          <p:cNvSpPr/>
          <p:nvPr userDrawn="1"/>
        </p:nvSpPr>
        <p:spPr>
          <a:xfrm>
            <a:off x="1386840" y="8182141"/>
            <a:ext cx="4785994" cy="2700854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二等辺三角形 14">
            <a:extLst>
              <a:ext uri="{FF2B5EF4-FFF2-40B4-BE49-F238E27FC236}">
                <a16:creationId xmlns:a16="http://schemas.microsoft.com/office/drawing/2014/main" id="{54083DF1-8163-BCCC-A74C-945F395E378B}"/>
              </a:ext>
            </a:extLst>
          </p:cNvPr>
          <p:cNvSpPr/>
          <p:nvPr userDrawn="1"/>
        </p:nvSpPr>
        <p:spPr>
          <a:xfrm>
            <a:off x="1999349" y="8182141"/>
            <a:ext cx="3560976" cy="2700854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二等辺三角形 15">
            <a:extLst>
              <a:ext uri="{FF2B5EF4-FFF2-40B4-BE49-F238E27FC236}">
                <a16:creationId xmlns:a16="http://schemas.microsoft.com/office/drawing/2014/main" id="{EA5CCD26-7564-00F5-2583-605EB9C00E3C}"/>
              </a:ext>
            </a:extLst>
          </p:cNvPr>
          <p:cNvSpPr/>
          <p:nvPr userDrawn="1"/>
        </p:nvSpPr>
        <p:spPr>
          <a:xfrm>
            <a:off x="2468880" y="8182141"/>
            <a:ext cx="2621914" cy="2700854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二等辺三角形 17">
            <a:extLst>
              <a:ext uri="{FF2B5EF4-FFF2-40B4-BE49-F238E27FC236}">
                <a16:creationId xmlns:a16="http://schemas.microsoft.com/office/drawing/2014/main" id="{846FF437-561D-AFDC-64A5-427EBF3BC3A1}"/>
              </a:ext>
            </a:extLst>
          </p:cNvPr>
          <p:cNvSpPr/>
          <p:nvPr userDrawn="1"/>
        </p:nvSpPr>
        <p:spPr>
          <a:xfrm>
            <a:off x="3015923" y="8182141"/>
            <a:ext cx="1527828" cy="2700854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二等辺三角形 18">
            <a:extLst>
              <a:ext uri="{FF2B5EF4-FFF2-40B4-BE49-F238E27FC236}">
                <a16:creationId xmlns:a16="http://schemas.microsoft.com/office/drawing/2014/main" id="{8F0B7671-A06C-6CDE-7CE6-26DD4373AD23}"/>
              </a:ext>
            </a:extLst>
          </p:cNvPr>
          <p:cNvSpPr/>
          <p:nvPr userDrawn="1"/>
        </p:nvSpPr>
        <p:spPr>
          <a:xfrm>
            <a:off x="3449518" y="8182141"/>
            <a:ext cx="660638" cy="2700854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>
            <a:extLst>
              <a:ext uri="{FF2B5EF4-FFF2-40B4-BE49-F238E27FC236}">
                <a16:creationId xmlns:a16="http://schemas.microsoft.com/office/drawing/2014/main" id="{6858A0A7-1B4A-1919-178C-C694E6BD73A5}"/>
              </a:ext>
            </a:extLst>
          </p:cNvPr>
          <p:cNvSpPr/>
          <p:nvPr userDrawn="1"/>
        </p:nvSpPr>
        <p:spPr>
          <a:xfrm>
            <a:off x="1048549" y="8182141"/>
            <a:ext cx="5462576" cy="2700854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二等辺三角形 39">
            <a:extLst>
              <a:ext uri="{FF2B5EF4-FFF2-40B4-BE49-F238E27FC236}">
                <a16:creationId xmlns:a16="http://schemas.microsoft.com/office/drawing/2014/main" id="{E700CAB9-72D4-37AC-AA95-C6F0868EB0D8}"/>
              </a:ext>
            </a:extLst>
          </p:cNvPr>
          <p:cNvSpPr/>
          <p:nvPr userDrawn="1"/>
        </p:nvSpPr>
        <p:spPr>
          <a:xfrm>
            <a:off x="1737360" y="8182141"/>
            <a:ext cx="4084954" cy="2700854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二等辺三角形 40">
            <a:extLst>
              <a:ext uri="{FF2B5EF4-FFF2-40B4-BE49-F238E27FC236}">
                <a16:creationId xmlns:a16="http://schemas.microsoft.com/office/drawing/2014/main" id="{97B6AEE4-3B86-0DF8-9C77-F017C63E985E}"/>
              </a:ext>
            </a:extLst>
          </p:cNvPr>
          <p:cNvSpPr/>
          <p:nvPr userDrawn="1"/>
        </p:nvSpPr>
        <p:spPr>
          <a:xfrm>
            <a:off x="2270760" y="8182141"/>
            <a:ext cx="3018154" cy="2700854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二等辺三角形 41">
            <a:extLst>
              <a:ext uri="{FF2B5EF4-FFF2-40B4-BE49-F238E27FC236}">
                <a16:creationId xmlns:a16="http://schemas.microsoft.com/office/drawing/2014/main" id="{9478709B-86E8-05E5-EA1D-F4320D8C90EF}"/>
              </a:ext>
            </a:extLst>
          </p:cNvPr>
          <p:cNvSpPr/>
          <p:nvPr userDrawn="1"/>
        </p:nvSpPr>
        <p:spPr>
          <a:xfrm>
            <a:off x="2768273" y="8182141"/>
            <a:ext cx="2023128" cy="2700854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二等辺三角形 42">
            <a:extLst>
              <a:ext uri="{FF2B5EF4-FFF2-40B4-BE49-F238E27FC236}">
                <a16:creationId xmlns:a16="http://schemas.microsoft.com/office/drawing/2014/main" id="{39167DBD-52B0-2AAA-A8A7-A7D417022D7D}"/>
              </a:ext>
            </a:extLst>
          </p:cNvPr>
          <p:cNvSpPr/>
          <p:nvPr userDrawn="1"/>
        </p:nvSpPr>
        <p:spPr>
          <a:xfrm>
            <a:off x="3267906" y="8182141"/>
            <a:ext cx="1023862" cy="2700854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二等辺三角形 43">
            <a:extLst>
              <a:ext uri="{FF2B5EF4-FFF2-40B4-BE49-F238E27FC236}">
                <a16:creationId xmlns:a16="http://schemas.microsoft.com/office/drawing/2014/main" id="{F0AA7732-5A5F-62CC-0D89-77BCF580ED67}"/>
              </a:ext>
            </a:extLst>
          </p:cNvPr>
          <p:cNvSpPr/>
          <p:nvPr userDrawn="1"/>
        </p:nvSpPr>
        <p:spPr>
          <a:xfrm>
            <a:off x="3652321" y="8182141"/>
            <a:ext cx="255032" cy="2700854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二等辺三角形 33">
            <a:extLst>
              <a:ext uri="{FF2B5EF4-FFF2-40B4-BE49-F238E27FC236}">
                <a16:creationId xmlns:a16="http://schemas.microsoft.com/office/drawing/2014/main" id="{0ECFDD78-EAA4-B745-9C8C-8279EBD233E5}"/>
              </a:ext>
            </a:extLst>
          </p:cNvPr>
          <p:cNvSpPr/>
          <p:nvPr userDrawn="1"/>
        </p:nvSpPr>
        <p:spPr>
          <a:xfrm>
            <a:off x="-3303252" y="8229601"/>
            <a:ext cx="14154132" cy="2700854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3E090FE2-2F1F-92F8-A3BD-CEEDDAAD9D36}"/>
              </a:ext>
            </a:extLst>
          </p:cNvPr>
          <p:cNvSpPr/>
          <p:nvPr userDrawn="1"/>
        </p:nvSpPr>
        <p:spPr>
          <a:xfrm>
            <a:off x="-2118360" y="8217736"/>
            <a:ext cx="11784348" cy="2700854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二等辺三角形 35">
            <a:extLst>
              <a:ext uri="{FF2B5EF4-FFF2-40B4-BE49-F238E27FC236}">
                <a16:creationId xmlns:a16="http://schemas.microsoft.com/office/drawing/2014/main" id="{95DB0698-70D9-0B54-DD1F-F27392237D1B}"/>
              </a:ext>
            </a:extLst>
          </p:cNvPr>
          <p:cNvSpPr/>
          <p:nvPr userDrawn="1"/>
        </p:nvSpPr>
        <p:spPr>
          <a:xfrm>
            <a:off x="-1157606" y="8217736"/>
            <a:ext cx="9844406" cy="2700854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二等辺三角形 36">
            <a:extLst>
              <a:ext uri="{FF2B5EF4-FFF2-40B4-BE49-F238E27FC236}">
                <a16:creationId xmlns:a16="http://schemas.microsoft.com/office/drawing/2014/main" id="{0D264190-7FE1-EBFD-D556-BDE62B59E824}"/>
              </a:ext>
            </a:extLst>
          </p:cNvPr>
          <p:cNvSpPr/>
          <p:nvPr userDrawn="1"/>
        </p:nvSpPr>
        <p:spPr>
          <a:xfrm>
            <a:off x="-316212" y="8205871"/>
            <a:ext cx="8180052" cy="2700854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>
            <a:extLst>
              <a:ext uri="{FF2B5EF4-FFF2-40B4-BE49-F238E27FC236}">
                <a16:creationId xmlns:a16="http://schemas.microsoft.com/office/drawing/2014/main" id="{6D0082F4-739C-E636-6BF0-3ADC6A08C689}"/>
              </a:ext>
            </a:extLst>
          </p:cNvPr>
          <p:cNvSpPr/>
          <p:nvPr userDrawn="1"/>
        </p:nvSpPr>
        <p:spPr>
          <a:xfrm>
            <a:off x="354348" y="8217736"/>
            <a:ext cx="6838932" cy="2700854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803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台形 1">
            <a:extLst>
              <a:ext uri="{FF2B5EF4-FFF2-40B4-BE49-F238E27FC236}">
                <a16:creationId xmlns:a16="http://schemas.microsoft.com/office/drawing/2014/main" id="{D1ACD5EE-5448-E78C-2D72-A080857F712A}"/>
              </a:ext>
            </a:extLst>
          </p:cNvPr>
          <p:cNvSpPr/>
          <p:nvPr userDrawn="1"/>
        </p:nvSpPr>
        <p:spPr>
          <a:xfrm>
            <a:off x="-1936021" y="8370450"/>
            <a:ext cx="11431714" cy="2512545"/>
          </a:xfrm>
          <a:prstGeom prst="trapezoid">
            <a:avLst>
              <a:gd name="adj" fmla="val 31220"/>
            </a:avLst>
          </a:prstGeom>
          <a:gradFill flip="none" rotWithShape="1">
            <a:gsLst>
              <a:gs pos="0">
                <a:srgbClr val="F6BB00"/>
              </a:gs>
              <a:gs pos="41000">
                <a:schemeClr val="accent4">
                  <a:lumMod val="60000"/>
                  <a:lumOff val="40000"/>
                </a:schemeClr>
              </a:gs>
              <a:gs pos="100000">
                <a:srgbClr val="F5F5F5"/>
              </a:gs>
              <a:gs pos="77000">
                <a:schemeClr val="accent4">
                  <a:lumMod val="20000"/>
                  <a:lumOff val="8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C694D672-E48F-EFDF-BA94-EAA7346ADEF1}"/>
              </a:ext>
            </a:extLst>
          </p:cNvPr>
          <p:cNvGrpSpPr/>
          <p:nvPr userDrawn="1"/>
        </p:nvGrpSpPr>
        <p:grpSpPr>
          <a:xfrm>
            <a:off x="-5335423" y="-933118"/>
            <a:ext cx="18230518" cy="18230518"/>
            <a:chOff x="-510810" y="3891495"/>
            <a:chExt cx="8581292" cy="8581292"/>
          </a:xfrm>
          <a:solidFill>
            <a:schemeClr val="bg1"/>
          </a:solidFill>
        </p:grpSpPr>
        <p:sp>
          <p:nvSpPr>
            <p:cNvPr id="64" name="星: 32 pt 63">
              <a:extLst>
                <a:ext uri="{FF2B5EF4-FFF2-40B4-BE49-F238E27FC236}">
                  <a16:creationId xmlns:a16="http://schemas.microsoft.com/office/drawing/2014/main" id="{7756537C-FB71-DFB4-0760-1F53FCD450E8}"/>
                </a:ext>
              </a:extLst>
            </p:cNvPr>
            <p:cNvSpPr/>
            <p:nvPr userDrawn="1"/>
          </p:nvSpPr>
          <p:spPr>
            <a:xfrm>
              <a:off x="-510810" y="3891495"/>
              <a:ext cx="8581292" cy="8581292"/>
            </a:xfrm>
            <a:prstGeom prst="star32">
              <a:avLst>
                <a:gd name="adj" fmla="val 1165"/>
              </a:avLst>
            </a:prstGeom>
            <a:grpFill/>
            <a:ln w="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星: 32 pt 64">
              <a:extLst>
                <a:ext uri="{FF2B5EF4-FFF2-40B4-BE49-F238E27FC236}">
                  <a16:creationId xmlns:a16="http://schemas.microsoft.com/office/drawing/2014/main" id="{D4BB2F20-4C6C-9B17-AE06-1902713CB614}"/>
                </a:ext>
              </a:extLst>
            </p:cNvPr>
            <p:cNvSpPr/>
            <p:nvPr userDrawn="1"/>
          </p:nvSpPr>
          <p:spPr>
            <a:xfrm rot="300000">
              <a:off x="-510810" y="3891495"/>
              <a:ext cx="8581292" cy="8581292"/>
            </a:xfrm>
            <a:prstGeom prst="star32">
              <a:avLst>
                <a:gd name="adj" fmla="val 1165"/>
              </a:avLst>
            </a:prstGeom>
            <a:grpFill/>
            <a:ln w="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6" name="台形 65">
            <a:extLst>
              <a:ext uri="{FF2B5EF4-FFF2-40B4-BE49-F238E27FC236}">
                <a16:creationId xmlns:a16="http://schemas.microsoft.com/office/drawing/2014/main" id="{25AE542A-1AA2-7D1B-9A3E-9BC3A6F37751}"/>
              </a:ext>
            </a:extLst>
          </p:cNvPr>
          <p:cNvSpPr/>
          <p:nvPr userDrawn="1"/>
        </p:nvSpPr>
        <p:spPr>
          <a:xfrm rot="16200000">
            <a:off x="1038559" y="2865781"/>
            <a:ext cx="9386889" cy="3655323"/>
          </a:xfrm>
          <a:prstGeom prst="trapezoid">
            <a:avLst>
              <a:gd name="adj" fmla="val 31220"/>
            </a:avLst>
          </a:prstGeom>
          <a:gradFill flip="none" rotWithShape="1">
            <a:gsLst>
              <a:gs pos="0">
                <a:srgbClr val="F5D971"/>
              </a:gs>
              <a:gs pos="34000">
                <a:srgbClr val="FFEFBD"/>
              </a:gs>
              <a:gs pos="100000">
                <a:schemeClr val="bg1"/>
              </a:gs>
              <a:gs pos="67000">
                <a:srgbClr val="FFEFB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台形 66">
            <a:extLst>
              <a:ext uri="{FF2B5EF4-FFF2-40B4-BE49-F238E27FC236}">
                <a16:creationId xmlns:a16="http://schemas.microsoft.com/office/drawing/2014/main" id="{374B416D-55A5-0E8F-A089-EDED349AB9A8}"/>
              </a:ext>
            </a:extLst>
          </p:cNvPr>
          <p:cNvSpPr/>
          <p:nvPr userDrawn="1"/>
        </p:nvSpPr>
        <p:spPr>
          <a:xfrm rot="5400000" flipH="1">
            <a:off x="-2865783" y="2865781"/>
            <a:ext cx="9386889" cy="3655323"/>
          </a:xfrm>
          <a:prstGeom prst="trapezoid">
            <a:avLst>
              <a:gd name="adj" fmla="val 31220"/>
            </a:avLst>
          </a:prstGeom>
          <a:gradFill flip="none" rotWithShape="1">
            <a:gsLst>
              <a:gs pos="0">
                <a:srgbClr val="F5D971"/>
              </a:gs>
              <a:gs pos="34000">
                <a:srgbClr val="FFEFBD"/>
              </a:gs>
              <a:gs pos="100000">
                <a:schemeClr val="bg1"/>
              </a:gs>
              <a:gs pos="67000">
                <a:srgbClr val="FFEFB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013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452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337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665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0587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34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50B5D-9968-4350-98B5-B39C969226AB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29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2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pply.e-tumo.jp/pref-ibaraki-u/offer/offerList_detail?tempSeq=76860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7A39FEC-D018-FBAF-BA8C-E4FD291477A5}"/>
              </a:ext>
            </a:extLst>
          </p:cNvPr>
          <p:cNvSpPr txBox="1"/>
          <p:nvPr/>
        </p:nvSpPr>
        <p:spPr>
          <a:xfrm>
            <a:off x="210509" y="4453861"/>
            <a:ext cx="7084511" cy="391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943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セミナー申込書（</a:t>
            </a:r>
            <a:r>
              <a:rPr lang="en-US" altLang="ja-JP" sz="1943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Fax</a:t>
            </a:r>
            <a:r>
              <a:rPr lang="ja-JP" altLang="en-US" sz="1943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用）：</a:t>
            </a:r>
            <a:r>
              <a:rPr lang="en-US" altLang="ja-JP" sz="1943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029-293-8029</a:t>
            </a:r>
          </a:p>
        </p:txBody>
      </p:sp>
      <p:sp>
        <p:nvSpPr>
          <p:cNvPr id="26" name="Text Box 14">
            <a:extLst>
              <a:ext uri="{FF2B5EF4-FFF2-40B4-BE49-F238E27FC236}">
                <a16:creationId xmlns:a16="http://schemas.microsoft.com/office/drawing/2014/main" id="{5E43E6C6-BB0D-52FA-C6D2-59BB3C187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25" y="9687764"/>
            <a:ext cx="7402024" cy="852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just" eaLnBrk="1" hangingPunct="1">
              <a:lnSpc>
                <a:spcPts val="1469"/>
              </a:lnSpc>
              <a:spcBef>
                <a:spcPct val="0"/>
              </a:spcBef>
              <a:buNone/>
            </a:pP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申込み・お問合せ先</a:t>
            </a: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】</a:t>
            </a:r>
          </a:p>
          <a:p>
            <a:pPr algn="just" eaLnBrk="1" hangingPunct="1">
              <a:lnSpc>
                <a:spcPts val="1469"/>
              </a:lnSpc>
              <a:spcBef>
                <a:spcPct val="0"/>
              </a:spcBef>
              <a:buNone/>
            </a:pP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茨城県産業技術イノベーションセンター　新ビジネス支援グループ</a:t>
            </a:r>
            <a:endParaRPr lang="en-US" altLang="ja-JP" sz="1077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algn="just" eaLnBrk="1" hangingPunct="1">
              <a:lnSpc>
                <a:spcPts val="1469"/>
              </a:lnSpc>
              <a:spcBef>
                <a:spcPct val="0"/>
              </a:spcBef>
              <a:buNone/>
            </a:pP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：０２９－２９３－７４９５（直）　</a:t>
            </a: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：０２９－２９３－８０２９</a:t>
            </a:r>
            <a:endParaRPr lang="en-US" altLang="ja-JP" sz="1077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algn="just" eaLnBrk="1" hangingPunct="1">
              <a:lnSpc>
                <a:spcPts val="1469"/>
              </a:lnSpc>
              <a:spcBef>
                <a:spcPct val="0"/>
              </a:spcBef>
              <a:buNone/>
            </a:pP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ホームページ　</a:t>
            </a:r>
            <a:r>
              <a:rPr lang="en-US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https://www.itic.pref.ibaraki.jp/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Mail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business2@itic.pref.ibaraki.jp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担当：</a:t>
            </a:r>
            <a:r>
              <a:rPr lang="zh-TW" altLang="en-US" sz="1000" dirty="0">
                <a:solidFill>
                  <a:srgbClr val="1D1C1D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関谷</a:t>
            </a:r>
            <a:r>
              <a:rPr lang="ja-JP" altLang="en-US" sz="1000" dirty="0">
                <a:solidFill>
                  <a:srgbClr val="1D1C1D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、山屋、石川（あ）</a:t>
            </a:r>
            <a:endParaRPr lang="ja-JP" altLang="en-US" sz="1077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782C08E-0625-E4BD-F318-143700DD8C8B}"/>
              </a:ext>
            </a:extLst>
          </p:cNvPr>
          <p:cNvSpPr txBox="1"/>
          <p:nvPr/>
        </p:nvSpPr>
        <p:spPr>
          <a:xfrm>
            <a:off x="363339" y="2533657"/>
            <a:ext cx="5474715" cy="820674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762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申込フォーム</a:t>
            </a:r>
            <a:endParaRPr lang="en-US" altLang="ja-JP" sz="1762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下記</a:t>
            </a:r>
            <a:r>
              <a:rPr lang="en-US" altLang="ja-JP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URL</a:t>
            </a:r>
            <a:r>
              <a:rPr lang="ja-JP" altLang="en-US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または</a:t>
            </a:r>
            <a:r>
              <a:rPr lang="en-US" altLang="ja-JP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QR</a:t>
            </a:r>
            <a:r>
              <a:rPr lang="ja-JP" altLang="en-US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コードからお申込みください。</a:t>
            </a:r>
            <a:endParaRPr lang="en-US" altLang="ja-JP" sz="1371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1100" b="1" dirty="0">
                <a:latin typeface="游ゴシック" panose="020B0400000000000000" pitchFamily="50" charset="-128"/>
                <a:ea typeface="游ゴシック" panose="020B0400000000000000" pitchFamily="50" charset="-128"/>
                <a:hlinkClick r:id="rId2"/>
              </a:rPr>
              <a:t>https://apply.e-tumo.jp/pref-ibaraki-u/offer/offerList_detail?tempSeq=76860</a:t>
            </a:r>
            <a:endParaRPr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申込締切：９月</a:t>
            </a:r>
            <a:r>
              <a:rPr lang="en-US" altLang="ja-JP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17</a:t>
            </a:r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日（水）</a:t>
            </a:r>
            <a:r>
              <a:rPr lang="en-US" altLang="ja-JP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17</a:t>
            </a:r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時</a:t>
            </a:r>
            <a:endParaRPr lang="en-US" altLang="ja-JP" sz="1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B511118-51F5-1D5D-FFF8-49F1272C5C72}"/>
              </a:ext>
            </a:extLst>
          </p:cNvPr>
          <p:cNvSpPr txBox="1"/>
          <p:nvPr/>
        </p:nvSpPr>
        <p:spPr>
          <a:xfrm>
            <a:off x="4477892" y="3818912"/>
            <a:ext cx="1442831" cy="273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ja-JP" altLang="en-US" sz="1174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申込先</a:t>
            </a:r>
            <a:r>
              <a:rPr lang="en-US" altLang="ja-JP" sz="1174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QR</a:t>
            </a:r>
            <a:r>
              <a:rPr lang="ja-JP" altLang="en-US" sz="1174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コード</a:t>
            </a:r>
            <a:endParaRPr lang="ja-JP" altLang="en-US" sz="1566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B6767D86-E9BE-3764-67BE-DC2A68A15191}"/>
              </a:ext>
            </a:extLst>
          </p:cNvPr>
          <p:cNvCxnSpPr>
            <a:cxnSpLocks/>
          </p:cNvCxnSpPr>
          <p:nvPr/>
        </p:nvCxnSpPr>
        <p:spPr>
          <a:xfrm>
            <a:off x="210509" y="4286247"/>
            <a:ext cx="70845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10">
            <a:extLst>
              <a:ext uri="{FF2B5EF4-FFF2-40B4-BE49-F238E27FC236}">
                <a16:creationId xmlns:a16="http://schemas.microsoft.com/office/drawing/2014/main" id="{B6810DDB-4009-657B-E865-1B6F4C25E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145" y="718281"/>
            <a:ext cx="48086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dist">
              <a:spcBef>
                <a:spcPts val="0"/>
              </a:spcBef>
              <a:buNone/>
            </a:pPr>
            <a:r>
              <a:rPr lang="ja-JP" altLang="en-US" sz="1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型で考えるマーケティング戦略</a:t>
            </a:r>
            <a:endParaRPr lang="en-US" altLang="ja-JP" sz="18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spcBef>
                <a:spcPts val="0"/>
              </a:spcBef>
              <a:buNone/>
            </a:pPr>
            <a:r>
              <a:rPr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フレームワークで構想する次の一手</a:t>
            </a:r>
          </a:p>
        </p:txBody>
      </p:sp>
      <p:sp>
        <p:nvSpPr>
          <p:cNvPr id="38" name="Text Box 13">
            <a:extLst>
              <a:ext uri="{FF2B5EF4-FFF2-40B4-BE49-F238E27FC236}">
                <a16:creationId xmlns:a16="http://schemas.microsoft.com/office/drawing/2014/main" id="{413D5B4C-B373-9D99-01B4-A6E8CA4EA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3947" y="417455"/>
            <a:ext cx="3665559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令和７年度新ビジネスチャレンジ事業</a:t>
            </a:r>
            <a:endParaRPr lang="ja-JP" altLang="en-US" sz="500" b="1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1CDBA663-4D4A-788A-06D3-DC0B2004D70B}"/>
              </a:ext>
            </a:extLst>
          </p:cNvPr>
          <p:cNvCxnSpPr>
            <a:cxnSpLocks/>
          </p:cNvCxnSpPr>
          <p:nvPr/>
        </p:nvCxnSpPr>
        <p:spPr>
          <a:xfrm>
            <a:off x="210509" y="1546269"/>
            <a:ext cx="70845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EAB00AC-1297-CF3B-6B4D-ACA8278FB63F}"/>
              </a:ext>
            </a:extLst>
          </p:cNvPr>
          <p:cNvSpPr txBox="1"/>
          <p:nvPr/>
        </p:nvSpPr>
        <p:spPr>
          <a:xfrm>
            <a:off x="210714" y="418162"/>
            <a:ext cx="1001359" cy="1001359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全２回</a:t>
            </a:r>
            <a:endParaRPr lang="en-US" altLang="ja-JP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C5450931-BB97-FF9C-91EA-A924C26DBC08}"/>
              </a:ext>
            </a:extLst>
          </p:cNvPr>
          <p:cNvCxnSpPr>
            <a:cxnSpLocks/>
          </p:cNvCxnSpPr>
          <p:nvPr/>
        </p:nvCxnSpPr>
        <p:spPr>
          <a:xfrm>
            <a:off x="210509" y="270516"/>
            <a:ext cx="70845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71FBD79-5E1E-2CB7-4C17-E97AC115ECA8}"/>
              </a:ext>
            </a:extLst>
          </p:cNvPr>
          <p:cNvSpPr txBox="1"/>
          <p:nvPr/>
        </p:nvSpPr>
        <p:spPr>
          <a:xfrm>
            <a:off x="373917" y="2048847"/>
            <a:ext cx="6811842" cy="363497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ja-JP" altLang="en-US" sz="1762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申込フォームまたはＦＡＸからお申込みください。</a:t>
            </a:r>
            <a:endParaRPr lang="en-US" altLang="ja-JP" sz="1762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44" name="テキスト ボックス 1043">
            <a:extLst>
              <a:ext uri="{FF2B5EF4-FFF2-40B4-BE49-F238E27FC236}">
                <a16:creationId xmlns:a16="http://schemas.microsoft.com/office/drawing/2014/main" id="{87C694CC-8748-E94D-BAD0-1A0F2A027667}"/>
              </a:ext>
            </a:extLst>
          </p:cNvPr>
          <p:cNvSpPr txBox="1"/>
          <p:nvPr/>
        </p:nvSpPr>
        <p:spPr>
          <a:xfrm>
            <a:off x="210509" y="4786536"/>
            <a:ext cx="7084511" cy="324833"/>
          </a:xfrm>
          <a:prstGeom prst="rect">
            <a:avLst/>
          </a:prstGeom>
          <a:solidFill>
            <a:schemeClr val="bg1">
              <a:alpha val="7000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11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下表にご記入のうえ、ご送信ください</a:t>
            </a:r>
            <a:r>
              <a:rPr lang="ja-JP" altLang="en-US" sz="151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sz="1511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0BFEEA-A57E-0DE7-8898-8DF3E097E718}"/>
              </a:ext>
            </a:extLst>
          </p:cNvPr>
          <p:cNvSpPr txBox="1"/>
          <p:nvPr/>
        </p:nvSpPr>
        <p:spPr>
          <a:xfrm>
            <a:off x="6288326" y="418162"/>
            <a:ext cx="1001359" cy="10013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lang="ja-JP" altLang="en-US" sz="1762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参加費</a:t>
            </a:r>
            <a:endParaRPr lang="en-US" altLang="ja-JP" sz="1762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762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無料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EB44028-2260-338E-3D47-490B392C3520}"/>
              </a:ext>
            </a:extLst>
          </p:cNvPr>
          <p:cNvSpPr txBox="1"/>
          <p:nvPr/>
        </p:nvSpPr>
        <p:spPr>
          <a:xfrm>
            <a:off x="1194055" y="5609806"/>
            <a:ext cx="378174" cy="4326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371" b="1" dirty="0">
                <a:solidFill>
                  <a:schemeClr val="bg1">
                    <a:lumMod val="8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endParaRPr lang="en-US" altLang="ja-JP" sz="1371" b="1" dirty="0">
              <a:solidFill>
                <a:schemeClr val="bg1">
                  <a:lumMod val="8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371" b="1" dirty="0">
              <a:solidFill>
                <a:schemeClr val="bg1">
                  <a:lumMod val="8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71" b="1" dirty="0">
                <a:solidFill>
                  <a:schemeClr val="bg1">
                    <a:lumMod val="8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endParaRPr lang="en-US" altLang="ja-JP" sz="1371" b="1" dirty="0">
              <a:solidFill>
                <a:schemeClr val="bg1">
                  <a:lumMod val="8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C91E34C3-2D0F-F748-D896-A07C9D732D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368403"/>
              </p:ext>
            </p:extLst>
          </p:nvPr>
        </p:nvGraphicFramePr>
        <p:xfrm>
          <a:off x="220171" y="5630735"/>
          <a:ext cx="7076165" cy="3652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2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2694">
                  <a:extLst>
                    <a:ext uri="{9D8B030D-6E8A-4147-A177-3AD203B41FA5}">
                      <a16:colId xmlns:a16="http://schemas.microsoft.com/office/drawing/2014/main" val="1037407083"/>
                    </a:ext>
                  </a:extLst>
                </a:gridCol>
              </a:tblGrid>
              <a:tr h="3495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会社名　団体名</a:t>
                      </a:r>
                    </a:p>
                  </a:txBody>
                  <a:tcPr marL="89527" marR="89527" marT="44764" marB="4476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27" marR="89527" marT="44764" marB="4476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</a:p>
                  </a:txBody>
                  <a:tcPr marL="89527" marR="89527" marT="44764" marB="4476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27" marR="89527" marT="44764" marB="4476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301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参加者①</a:t>
                      </a:r>
                    </a:p>
                  </a:txBody>
                  <a:tcPr marL="89527" marR="89527" marT="44764" marB="4476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27" marR="89527" marT="44764" marB="4476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89527" marR="89527" marT="44764" marB="4476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参加コース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27" marR="89527" marT="44764" marB="4476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91603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marL="89527" marR="89527" marT="44764" marB="4476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 marL="89527" marR="89527" marT="44764" marB="4476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571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参加者②</a:t>
                      </a:r>
                    </a:p>
                  </a:txBody>
                  <a:tcPr marL="89527" marR="89527" marT="44764" marB="4476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89527" marR="89527" marT="44764" marB="4476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89527" marR="89527" marT="44764" marB="4476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参加コース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27" marR="89527" marT="44764" marB="4476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359698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marL="89527" marR="89527" marT="44764" marB="4476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 marL="89527" marR="89527" marT="44764" marB="4476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54CFA77-041D-385B-CCC9-D5EBEF2C55B6}"/>
              </a:ext>
            </a:extLst>
          </p:cNvPr>
          <p:cNvSpPr txBox="1"/>
          <p:nvPr/>
        </p:nvSpPr>
        <p:spPr>
          <a:xfrm>
            <a:off x="1837338" y="5690983"/>
            <a:ext cx="5083756" cy="25051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4D62E66-0331-3B2A-C522-A55C661EB444}"/>
              </a:ext>
            </a:extLst>
          </p:cNvPr>
          <p:cNvSpPr txBox="1"/>
          <p:nvPr/>
        </p:nvSpPr>
        <p:spPr>
          <a:xfrm>
            <a:off x="1837338" y="6025480"/>
            <a:ext cx="5083756" cy="25051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30E1702-5A13-FAD0-C782-4DA49A7AA7A6}"/>
              </a:ext>
            </a:extLst>
          </p:cNvPr>
          <p:cNvSpPr txBox="1"/>
          <p:nvPr/>
        </p:nvSpPr>
        <p:spPr>
          <a:xfrm>
            <a:off x="1837339" y="6398349"/>
            <a:ext cx="2189311" cy="25051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B3A9790-9468-1193-4A5E-FE7B2E985033}"/>
              </a:ext>
            </a:extLst>
          </p:cNvPr>
          <p:cNvSpPr txBox="1"/>
          <p:nvPr/>
        </p:nvSpPr>
        <p:spPr>
          <a:xfrm>
            <a:off x="5024338" y="6398349"/>
            <a:ext cx="2085537" cy="25051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376E060-685F-F45F-5F8B-F9781F0BC42F}"/>
              </a:ext>
            </a:extLst>
          </p:cNvPr>
          <p:cNvSpPr txBox="1"/>
          <p:nvPr/>
        </p:nvSpPr>
        <p:spPr>
          <a:xfrm>
            <a:off x="2225998" y="7229658"/>
            <a:ext cx="4728651" cy="216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314BCD2-8812-E248-4D2A-42EBC3F2B62F}"/>
              </a:ext>
            </a:extLst>
          </p:cNvPr>
          <p:cNvSpPr txBox="1"/>
          <p:nvPr/>
        </p:nvSpPr>
        <p:spPr>
          <a:xfrm>
            <a:off x="2225998" y="7554519"/>
            <a:ext cx="4728651" cy="216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CBB9627-2E85-604A-AA9D-EDBA643DBEFA}"/>
              </a:ext>
            </a:extLst>
          </p:cNvPr>
          <p:cNvSpPr txBox="1"/>
          <p:nvPr/>
        </p:nvSpPr>
        <p:spPr>
          <a:xfrm>
            <a:off x="1837339" y="7875560"/>
            <a:ext cx="2189311" cy="25051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89371358-D489-5939-4B84-B3C63AD11F19}"/>
              </a:ext>
            </a:extLst>
          </p:cNvPr>
          <p:cNvSpPr txBox="1"/>
          <p:nvPr/>
        </p:nvSpPr>
        <p:spPr>
          <a:xfrm>
            <a:off x="5024338" y="7882368"/>
            <a:ext cx="2085537" cy="25051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F8D72645-2DFF-CDBF-DD93-3F3C97D1CB9A}"/>
              </a:ext>
            </a:extLst>
          </p:cNvPr>
          <p:cNvSpPr txBox="1"/>
          <p:nvPr/>
        </p:nvSpPr>
        <p:spPr>
          <a:xfrm>
            <a:off x="2225998" y="8699987"/>
            <a:ext cx="4728651" cy="216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B1BF130D-E2F8-66E0-92DF-BB568C77F80B}"/>
              </a:ext>
            </a:extLst>
          </p:cNvPr>
          <p:cNvSpPr txBox="1"/>
          <p:nvPr/>
        </p:nvSpPr>
        <p:spPr>
          <a:xfrm>
            <a:off x="2225998" y="9010118"/>
            <a:ext cx="4728651" cy="216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1A99F96F-EDE1-1BA8-6A45-B0FEB02532FB}"/>
              </a:ext>
            </a:extLst>
          </p:cNvPr>
          <p:cNvSpPr txBox="1"/>
          <p:nvPr/>
        </p:nvSpPr>
        <p:spPr>
          <a:xfrm>
            <a:off x="2225998" y="6861537"/>
            <a:ext cx="180000" cy="180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cxnSp>
        <p:nvCxnSpPr>
          <p:cNvPr id="1027" name="直線コネクタ 1026">
            <a:extLst>
              <a:ext uri="{FF2B5EF4-FFF2-40B4-BE49-F238E27FC236}">
                <a16:creationId xmlns:a16="http://schemas.microsoft.com/office/drawing/2014/main" id="{F4BA585A-DE68-5C92-0117-F27E4CFB7F82}"/>
              </a:ext>
            </a:extLst>
          </p:cNvPr>
          <p:cNvCxnSpPr/>
          <p:nvPr/>
        </p:nvCxnSpPr>
        <p:spPr>
          <a:xfrm>
            <a:off x="4356695" y="6789935"/>
            <a:ext cx="0" cy="324723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直線コネクタ 1040">
            <a:extLst>
              <a:ext uri="{FF2B5EF4-FFF2-40B4-BE49-F238E27FC236}">
                <a16:creationId xmlns:a16="http://schemas.microsoft.com/office/drawing/2014/main" id="{E8B9979F-5708-CAD3-236E-B78CC7D447A8}"/>
              </a:ext>
            </a:extLst>
          </p:cNvPr>
          <p:cNvCxnSpPr/>
          <p:nvPr/>
        </p:nvCxnSpPr>
        <p:spPr>
          <a:xfrm>
            <a:off x="4356695" y="8250953"/>
            <a:ext cx="0" cy="324723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0" name="テキスト ボックス 1049">
            <a:extLst>
              <a:ext uri="{FF2B5EF4-FFF2-40B4-BE49-F238E27FC236}">
                <a16:creationId xmlns:a16="http://schemas.microsoft.com/office/drawing/2014/main" id="{E416B3B2-D61E-A958-1482-1B4B947EB86A}"/>
              </a:ext>
            </a:extLst>
          </p:cNvPr>
          <p:cNvSpPr txBox="1"/>
          <p:nvPr/>
        </p:nvSpPr>
        <p:spPr>
          <a:xfrm>
            <a:off x="1504254" y="5122852"/>
            <a:ext cx="4497019" cy="43088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10000"/>
              </a:lnSpc>
            </a:pPr>
            <a:r>
              <a:rPr lang="ja-JP" altLang="en-US" sz="2000" b="1" kern="100" dirty="0">
                <a:solidFill>
                  <a:schemeClr val="bg1"/>
                </a:solidFill>
                <a:latin typeface="+mn-ea"/>
                <a:ea typeface="メイリオ" panose="020B0604030504040204" pitchFamily="50" charset="-128"/>
                <a:cs typeface="Times New Roman" panose="02020603050405020304" pitchFamily="18" charset="0"/>
              </a:rPr>
              <a:t>全２回のご参加をおすすめします。</a:t>
            </a:r>
            <a:endParaRPr lang="ja-JP" altLang="ja-JP" sz="2000" b="1" kern="100" dirty="0">
              <a:solidFill>
                <a:schemeClr val="bg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295B749-50AC-17C1-5B9C-05800B5E1E29}"/>
              </a:ext>
            </a:extLst>
          </p:cNvPr>
          <p:cNvSpPr txBox="1"/>
          <p:nvPr/>
        </p:nvSpPr>
        <p:spPr>
          <a:xfrm>
            <a:off x="2493775" y="6798533"/>
            <a:ext cx="1504963" cy="292388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altLang="ja-JP" sz="1000" b="1" dirty="0">
                <a:latin typeface="+mn-ea"/>
              </a:rPr>
              <a:t>Day</a:t>
            </a:r>
            <a:r>
              <a:rPr lang="ja-JP" altLang="en-US" sz="1000" b="1" dirty="0">
                <a:latin typeface="+mn-ea"/>
              </a:rPr>
              <a:t>１参加</a:t>
            </a:r>
            <a:endParaRPr lang="en-US" altLang="ja-JP" sz="1000" b="1" dirty="0">
              <a:latin typeface="+mn-ea"/>
            </a:endParaRPr>
          </a:p>
          <a:p>
            <a:r>
              <a:rPr lang="ja-JP" altLang="en-US" sz="900" b="1" dirty="0">
                <a:latin typeface="+mn-ea"/>
              </a:rPr>
              <a:t>（</a:t>
            </a:r>
            <a:r>
              <a:rPr lang="en-US" altLang="ja-JP" sz="900" b="1" dirty="0">
                <a:latin typeface="+mn-ea"/>
              </a:rPr>
              <a:t>9/24</a:t>
            </a:r>
            <a:r>
              <a:rPr lang="ja-JP" altLang="en-US" sz="900" b="1" dirty="0">
                <a:latin typeface="+mn-ea"/>
              </a:rPr>
              <a:t>水）</a:t>
            </a:r>
            <a:endParaRPr lang="en-US" altLang="ja-JP" sz="800" b="1" dirty="0">
              <a:latin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6CA21F8-0BEF-3787-6C31-A9B62372683E}"/>
              </a:ext>
            </a:extLst>
          </p:cNvPr>
          <p:cNvSpPr txBox="1"/>
          <p:nvPr/>
        </p:nvSpPr>
        <p:spPr>
          <a:xfrm>
            <a:off x="4492188" y="6861537"/>
            <a:ext cx="180000" cy="180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959F408-EE03-E03A-4AB5-ABEF26C34972}"/>
              </a:ext>
            </a:extLst>
          </p:cNvPr>
          <p:cNvSpPr txBox="1"/>
          <p:nvPr/>
        </p:nvSpPr>
        <p:spPr>
          <a:xfrm>
            <a:off x="4759965" y="6798533"/>
            <a:ext cx="1504963" cy="292388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altLang="ja-JP" sz="1000" b="1" dirty="0">
                <a:latin typeface="+mn-ea"/>
              </a:rPr>
              <a:t>Day</a:t>
            </a:r>
            <a:r>
              <a:rPr lang="ja-JP" altLang="en-US" sz="1000" b="1" dirty="0">
                <a:latin typeface="+mn-ea"/>
              </a:rPr>
              <a:t>２参加</a:t>
            </a:r>
            <a:endParaRPr lang="en-US" altLang="ja-JP" sz="1000" b="1" dirty="0">
              <a:latin typeface="+mn-ea"/>
            </a:endParaRPr>
          </a:p>
          <a:p>
            <a:r>
              <a:rPr lang="ja-JP" altLang="en-US" sz="900" b="1" dirty="0">
                <a:latin typeface="+mn-ea"/>
              </a:rPr>
              <a:t>（</a:t>
            </a:r>
            <a:r>
              <a:rPr lang="en-US" altLang="ja-JP" sz="900" b="1" dirty="0">
                <a:latin typeface="+mn-ea"/>
              </a:rPr>
              <a:t>10/28</a:t>
            </a:r>
            <a:r>
              <a:rPr lang="ja-JP" altLang="en-US" sz="900" b="1" dirty="0">
                <a:latin typeface="+mn-ea"/>
              </a:rPr>
              <a:t>火）</a:t>
            </a:r>
            <a:endParaRPr lang="en-US" altLang="ja-JP" sz="800" b="1" dirty="0">
              <a:latin typeface="+mn-ea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87EB223-BADE-D1FF-C5AD-FEA2F2756F8E}"/>
              </a:ext>
            </a:extLst>
          </p:cNvPr>
          <p:cNvSpPr txBox="1"/>
          <p:nvPr/>
        </p:nvSpPr>
        <p:spPr>
          <a:xfrm>
            <a:off x="2225998" y="8325431"/>
            <a:ext cx="180000" cy="180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7562F80-E22B-D414-7013-19E211F5CDA5}"/>
              </a:ext>
            </a:extLst>
          </p:cNvPr>
          <p:cNvSpPr txBox="1"/>
          <p:nvPr/>
        </p:nvSpPr>
        <p:spPr>
          <a:xfrm>
            <a:off x="2493775" y="8262427"/>
            <a:ext cx="1504963" cy="292388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altLang="ja-JP" sz="1000" b="1" dirty="0">
                <a:latin typeface="+mn-ea"/>
              </a:rPr>
              <a:t>Day</a:t>
            </a:r>
            <a:r>
              <a:rPr lang="ja-JP" altLang="en-US" sz="1000" b="1" dirty="0">
                <a:latin typeface="+mn-ea"/>
              </a:rPr>
              <a:t>１参加</a:t>
            </a:r>
            <a:endParaRPr lang="en-US" altLang="ja-JP" sz="1000" b="1" dirty="0">
              <a:latin typeface="+mn-ea"/>
            </a:endParaRPr>
          </a:p>
          <a:p>
            <a:r>
              <a:rPr lang="ja-JP" altLang="en-US" sz="900" b="1" dirty="0">
                <a:latin typeface="+mn-ea"/>
              </a:rPr>
              <a:t>（</a:t>
            </a:r>
            <a:r>
              <a:rPr lang="en-US" altLang="ja-JP" sz="900" b="1" dirty="0">
                <a:latin typeface="+mn-ea"/>
              </a:rPr>
              <a:t>9/24</a:t>
            </a:r>
            <a:r>
              <a:rPr lang="ja-JP" altLang="en-US" sz="900" b="1" dirty="0">
                <a:latin typeface="+mn-ea"/>
              </a:rPr>
              <a:t>水）</a:t>
            </a:r>
            <a:endParaRPr lang="en-US" altLang="ja-JP" sz="800" b="1" dirty="0">
              <a:latin typeface="+mn-ea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18F1F5C-EF82-F8A4-F9A7-CCAEBE5C197C}"/>
              </a:ext>
            </a:extLst>
          </p:cNvPr>
          <p:cNvSpPr txBox="1"/>
          <p:nvPr/>
        </p:nvSpPr>
        <p:spPr>
          <a:xfrm>
            <a:off x="4492188" y="8325431"/>
            <a:ext cx="180000" cy="180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0AF71AE-36BF-FC09-7B7D-9FA595528D52}"/>
              </a:ext>
            </a:extLst>
          </p:cNvPr>
          <p:cNvSpPr txBox="1"/>
          <p:nvPr/>
        </p:nvSpPr>
        <p:spPr>
          <a:xfrm>
            <a:off x="4759965" y="8262427"/>
            <a:ext cx="1504963" cy="292388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altLang="ja-JP" sz="1000" b="1" dirty="0">
                <a:latin typeface="+mn-ea"/>
              </a:rPr>
              <a:t>Day</a:t>
            </a:r>
            <a:r>
              <a:rPr lang="ja-JP" altLang="en-US" sz="1000" b="1" dirty="0">
                <a:latin typeface="+mn-ea"/>
              </a:rPr>
              <a:t>２参加</a:t>
            </a:r>
            <a:endParaRPr lang="en-US" altLang="ja-JP" sz="1000" b="1" dirty="0">
              <a:latin typeface="+mn-ea"/>
            </a:endParaRPr>
          </a:p>
          <a:p>
            <a:r>
              <a:rPr lang="ja-JP" altLang="en-US" sz="900" b="1" dirty="0">
                <a:latin typeface="+mn-ea"/>
              </a:rPr>
              <a:t>（</a:t>
            </a:r>
            <a:r>
              <a:rPr lang="en-US" altLang="ja-JP" sz="900" b="1" dirty="0">
                <a:latin typeface="+mn-ea"/>
              </a:rPr>
              <a:t>10/28</a:t>
            </a:r>
            <a:r>
              <a:rPr lang="ja-JP" altLang="en-US" sz="900" b="1" dirty="0">
                <a:latin typeface="+mn-ea"/>
              </a:rPr>
              <a:t>火）</a:t>
            </a:r>
            <a:endParaRPr lang="en-US" altLang="ja-JP" sz="800" b="1" dirty="0">
              <a:latin typeface="+mn-ea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3462C1E-2FBD-1E09-0288-C00F3432A29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396" t="4924"/>
          <a:stretch>
            <a:fillRect/>
          </a:stretch>
        </p:blipFill>
        <p:spPr>
          <a:xfrm>
            <a:off x="5895150" y="2802444"/>
            <a:ext cx="1288412" cy="1281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909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4583</TotalTime>
  <Words>208</Words>
  <Application>Microsoft Office PowerPoint</Application>
  <PresentationFormat>ユーザー設定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Meiryo UI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小林</dc:creator>
  <cp:lastModifiedBy>R1OPTIPLEX-08</cp:lastModifiedBy>
  <cp:revision>154</cp:revision>
  <cp:lastPrinted>2025-08-05T08:09:44Z</cp:lastPrinted>
  <dcterms:created xsi:type="dcterms:W3CDTF">2023-10-31T04:14:24Z</dcterms:created>
  <dcterms:modified xsi:type="dcterms:W3CDTF">2025-08-08T04:37:00Z</dcterms:modified>
</cp:coreProperties>
</file>