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9" r:id="rId2"/>
  </p:sldIdLst>
  <p:sldSz cx="7775575" cy="109077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E254"/>
    <a:srgbClr val="FFFED1"/>
    <a:srgbClr val="000000"/>
    <a:srgbClr val="FF37FF"/>
    <a:srgbClr val="FFD9FF"/>
    <a:srgbClr val="FF9FFF"/>
    <a:srgbClr val="CC00CC"/>
    <a:srgbClr val="E7E200"/>
    <a:srgbClr val="F0D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444" autoAdjust="0"/>
  </p:normalViewPr>
  <p:slideViewPr>
    <p:cSldViewPr snapToGrid="0">
      <p:cViewPr varScale="1">
        <p:scale>
          <a:sx n="62" d="100"/>
          <a:sy n="62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2370" y="2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8056"/>
          </a:xfrm>
          <a:prstGeom prst="rect">
            <a:avLst/>
          </a:prstGeom>
        </p:spPr>
        <p:txBody>
          <a:bodyPr vert="horz" lIns="91378" tIns="45689" rIns="91378" bIns="456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8056"/>
          </a:xfrm>
          <a:prstGeom prst="rect">
            <a:avLst/>
          </a:prstGeom>
        </p:spPr>
        <p:txBody>
          <a:bodyPr vert="horz" lIns="91378" tIns="45689" rIns="91378" bIns="45689" rtlCol="0"/>
          <a:lstStyle>
            <a:lvl1pPr algn="r">
              <a:defRPr sz="1200"/>
            </a:lvl1pPr>
          </a:lstStyle>
          <a:p>
            <a:fld id="{77CBBBFA-D47E-4011-8A7E-2BD62B920825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41425"/>
            <a:ext cx="23876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8" tIns="45689" rIns="91378" bIns="4568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1378" tIns="45689" rIns="91378" bIns="4568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28590"/>
            <a:ext cx="2945659" cy="498055"/>
          </a:xfrm>
          <a:prstGeom prst="rect">
            <a:avLst/>
          </a:prstGeom>
        </p:spPr>
        <p:txBody>
          <a:bodyPr vert="horz" lIns="91378" tIns="45689" rIns="91378" bIns="456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50" y="9428590"/>
            <a:ext cx="2945659" cy="498055"/>
          </a:xfrm>
          <a:prstGeom prst="rect">
            <a:avLst/>
          </a:prstGeom>
        </p:spPr>
        <p:txBody>
          <a:bodyPr vert="horz" lIns="91378" tIns="45689" rIns="91378" bIns="45689" rtlCol="0" anchor="b"/>
          <a:lstStyle>
            <a:lvl1pPr algn="r">
              <a:defRPr sz="1200"/>
            </a:lvl1pPr>
          </a:lstStyle>
          <a:p>
            <a:fld id="{D48F7369-E100-4C75-A995-4FB19A97E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257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24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B9A5BD4-89F7-C2FD-2112-0CB7FE38BF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460736" y="1519003"/>
            <a:ext cx="10799857" cy="7764204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5614BC-8FBC-DFF2-0F9B-397B0F9DDACC}"/>
              </a:ext>
            </a:extLst>
          </p:cNvPr>
          <p:cNvSpPr/>
          <p:nvPr userDrawn="1"/>
        </p:nvSpPr>
        <p:spPr>
          <a:xfrm>
            <a:off x="-457548" y="-234462"/>
            <a:ext cx="8793480" cy="1161228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0A9B51E-0165-7AA6-9D08-2E8A25C126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595376" y="1158310"/>
            <a:ext cx="11142173" cy="835663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5614BC-8FBC-DFF2-0F9B-397B0F9DDACC}"/>
              </a:ext>
            </a:extLst>
          </p:cNvPr>
          <p:cNvSpPr/>
          <p:nvPr userDrawn="1"/>
        </p:nvSpPr>
        <p:spPr>
          <a:xfrm>
            <a:off x="-421030" y="-234462"/>
            <a:ext cx="8793480" cy="1161228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91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014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35" userDrawn="1">
          <p15:clr>
            <a:srgbClr val="FBAE40"/>
          </p15:clr>
        </p15:guide>
        <p15:guide id="2" pos="244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申込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B02803-FB71-49A2-A98F-342FC02122C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3779" y="4819491"/>
            <a:ext cx="7277323" cy="689387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9465DD3-071B-44B7-A39D-AC64205AB2F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95281024"/>
              </p:ext>
            </p:extLst>
          </p:nvPr>
        </p:nvGraphicFramePr>
        <p:xfrm>
          <a:off x="253779" y="731647"/>
          <a:ext cx="7277323" cy="934599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76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8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0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94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「ビジネスプラン構築研修」申込書</a:t>
                      </a:r>
                    </a:p>
                  </a:txBody>
                  <a:tcPr marL="100687" marR="100687" marT="50343" marB="50343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437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437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4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企業の設立年数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従業員数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資本金額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0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事業分野・マーケット（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8389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自社について（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90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将来的に目指すビジネス規模（目標に近い規模をお選びください。）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4432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当講座への参加目的（チェックボックスに✔をつけ，参加目的を記入のこと。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字以内。必須）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95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947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所属部署・役職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47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36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598DCB1-5610-4F96-8EA7-143512AA5939}"/>
              </a:ext>
            </a:extLst>
          </p:cNvPr>
          <p:cNvCxnSpPr>
            <a:cxnSpLocks/>
          </p:cNvCxnSpPr>
          <p:nvPr userDrawn="1"/>
        </p:nvCxnSpPr>
        <p:spPr>
          <a:xfrm>
            <a:off x="1618712" y="9310483"/>
            <a:ext cx="1" cy="75316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847D12-A0D6-4589-AA30-F0D8451C18EB}"/>
              </a:ext>
            </a:extLst>
          </p:cNvPr>
          <p:cNvSpPr txBox="1"/>
          <p:nvPr userDrawn="1"/>
        </p:nvSpPr>
        <p:spPr>
          <a:xfrm>
            <a:off x="1914737" y="2615001"/>
            <a:ext cx="377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2F47B6-238D-47D9-BFBF-2F3071E6AF18}"/>
              </a:ext>
            </a:extLst>
          </p:cNvPr>
          <p:cNvSpPr txBox="1"/>
          <p:nvPr userDrawn="1"/>
        </p:nvSpPr>
        <p:spPr>
          <a:xfrm>
            <a:off x="4606872" y="2615001"/>
            <a:ext cx="377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BF4D2D-F860-4866-AFF2-7BCAC81ED48D}"/>
              </a:ext>
            </a:extLst>
          </p:cNvPr>
          <p:cNvSpPr txBox="1"/>
          <p:nvPr userDrawn="1"/>
        </p:nvSpPr>
        <p:spPr>
          <a:xfrm>
            <a:off x="6898427" y="2615001"/>
            <a:ext cx="377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796025-B443-4171-8521-0E67DAA0967C}"/>
              </a:ext>
            </a:extLst>
          </p:cNvPr>
          <p:cNvSpPr txBox="1"/>
          <p:nvPr userDrawn="1"/>
        </p:nvSpPr>
        <p:spPr>
          <a:xfrm>
            <a:off x="260287" y="3827541"/>
            <a:ext cx="8819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（強み）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49419A2-7B45-42CF-8F67-9A14F3AB2F29}"/>
              </a:ext>
            </a:extLst>
          </p:cNvPr>
          <p:cNvSpPr txBox="1"/>
          <p:nvPr userDrawn="1"/>
        </p:nvSpPr>
        <p:spPr>
          <a:xfrm>
            <a:off x="252322" y="4309426"/>
            <a:ext cx="8485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（弱み）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90E1E54-CEE8-49AF-80B2-640196E4AE97}"/>
              </a:ext>
            </a:extLst>
          </p:cNvPr>
          <p:cNvCxnSpPr>
            <a:cxnSpLocks/>
          </p:cNvCxnSpPr>
          <p:nvPr userDrawn="1"/>
        </p:nvCxnSpPr>
        <p:spPr>
          <a:xfrm>
            <a:off x="2571213" y="2307142"/>
            <a:ext cx="0" cy="63177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89ABC41D-D321-47BC-AF5E-6132A65168C4}"/>
              </a:ext>
            </a:extLst>
          </p:cNvPr>
          <p:cNvCxnSpPr>
            <a:cxnSpLocks/>
          </p:cNvCxnSpPr>
          <p:nvPr userDrawn="1"/>
        </p:nvCxnSpPr>
        <p:spPr>
          <a:xfrm>
            <a:off x="5173301" y="2299112"/>
            <a:ext cx="0" cy="63177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453B054-63D4-40F9-867F-940454C2C696}"/>
              </a:ext>
            </a:extLst>
          </p:cNvPr>
          <p:cNvSpPr txBox="1"/>
          <p:nvPr userDrawn="1"/>
        </p:nvSpPr>
        <p:spPr>
          <a:xfrm>
            <a:off x="392425" y="6201523"/>
            <a:ext cx="6116082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□事業化のアイデアがある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　□新規立ち上げ　　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□既存事業の拡大・改善　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□事業化の手法を学びたい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□他社とのコラボレーションでアイデアを出したい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00AB2E3-FBAA-46DB-B027-1A23065241DC}"/>
              </a:ext>
            </a:extLst>
          </p:cNvPr>
          <p:cNvSpPr txBox="1"/>
          <p:nvPr userDrawn="1"/>
        </p:nvSpPr>
        <p:spPr>
          <a:xfrm>
            <a:off x="392425" y="5258426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□上場、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M&amp;A</a:t>
            </a:r>
          </a:p>
          <a:p>
            <a:pPr>
              <a:lnSpc>
                <a:spcPct val="110000"/>
              </a:lnSpc>
            </a:pP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事業売却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□業界シェア＿＿＿＿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5BAA589-5CA8-4EA1-94B5-A7001A52ABC8}"/>
              </a:ext>
            </a:extLst>
          </p:cNvPr>
          <p:cNvSpPr txBox="1"/>
          <p:nvPr userDrawn="1"/>
        </p:nvSpPr>
        <p:spPr>
          <a:xfrm>
            <a:off x="2921724" y="5258426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□県内シェア＿＿＿＿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 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□現状売上の＿＿＿＿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□現状と同じ規模での存続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 userDrawn="1"/>
        </p:nvSpPr>
        <p:spPr>
          <a:xfrm>
            <a:off x="5451022" y="5258426"/>
            <a:ext cx="1824539" cy="446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□新しい事業の柱を作る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       ）</a:t>
            </a:r>
          </a:p>
        </p:txBody>
      </p:sp>
    </p:spTree>
    <p:extLst>
      <p:ext uri="{BB962C8B-B14F-4D97-AF65-F5344CB8AC3E}">
        <p14:creationId xmlns:p14="http://schemas.microsoft.com/office/powerpoint/2010/main" val="4107692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35" userDrawn="1">
          <p15:clr>
            <a:srgbClr val="FBAE40"/>
          </p15:clr>
        </p15:guide>
        <p15:guide id="2" pos="244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32B0-37D1-49AF-AA82-3F8389830FF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70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申込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46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32B0-37D1-49AF-AA82-3F8389830FF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82" r:id="rId3"/>
    <p:sldLayoutId id="2147483679" r:id="rId4"/>
    <p:sldLayoutId id="2147483677" r:id="rId5"/>
    <p:sldLayoutId id="2147483667" r:id="rId6"/>
    <p:sldLayoutId id="2147483680" r:id="rId7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35" userDrawn="1">
          <p15:clr>
            <a:srgbClr val="F26B43"/>
          </p15:clr>
        </p15:guide>
        <p15:guide id="2" pos="24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490CD0-6383-4BDD-B443-053F22812BC6}"/>
              </a:ext>
            </a:extLst>
          </p:cNvPr>
          <p:cNvSpPr txBox="1"/>
          <p:nvPr/>
        </p:nvSpPr>
        <p:spPr>
          <a:xfrm>
            <a:off x="399741" y="10027068"/>
            <a:ext cx="62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茨城県産業技術イノベーションセンター　新ビジネス支援グループ　担当：久野、石川（あ）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281D3A-83CF-49F6-9129-13FF2BB6DAF1}"/>
              </a:ext>
            </a:extLst>
          </p:cNvPr>
          <p:cNvSpPr txBox="1"/>
          <p:nvPr/>
        </p:nvSpPr>
        <p:spPr>
          <a:xfrm>
            <a:off x="329912" y="211824"/>
            <a:ext cx="17796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　新ビジネスチャレンジ事業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EC71BC-03EC-4FB3-B802-431CA00ED5BC}"/>
              </a:ext>
            </a:extLst>
          </p:cNvPr>
          <p:cNvSpPr txBox="1"/>
          <p:nvPr/>
        </p:nvSpPr>
        <p:spPr>
          <a:xfrm>
            <a:off x="399741" y="457594"/>
            <a:ext cx="3935198" cy="307777"/>
          </a:xfrm>
          <a:prstGeom prst="rect">
            <a:avLst/>
          </a:prstGeom>
          <a:solidFill>
            <a:schemeClr val="bg1">
              <a:alpha val="70000"/>
            </a:schemeClr>
          </a:solidFill>
          <a:ln w="0">
            <a:solidFill>
              <a:schemeClr val="bg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研修内容などを決める際の参考といたします。記入にご協力ください。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また、ご記入いただいた内容について、当センター職員から連絡させていただくことがございます。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490CD0-6383-4BDD-B443-053F22812BC6}"/>
              </a:ext>
            </a:extLst>
          </p:cNvPr>
          <p:cNvSpPr txBox="1"/>
          <p:nvPr/>
        </p:nvSpPr>
        <p:spPr>
          <a:xfrm>
            <a:off x="399742" y="10242060"/>
            <a:ext cx="6658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029(293)7495</a:t>
            </a:r>
            <a:r>
              <a:rPr lang="ja-JP" altLang="en-US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 : 029-293-8029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business2@itic.pref.ibaraki.jp</a:t>
            </a:r>
            <a:endParaRPr kumimoji="1"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89465DD3-071B-44B7-A39D-AC64205AB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503856"/>
              </p:ext>
            </p:extLst>
          </p:nvPr>
        </p:nvGraphicFramePr>
        <p:xfrm>
          <a:off x="392426" y="803087"/>
          <a:ext cx="7000030" cy="921489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23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0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94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「ビジネスプラン構築研修」申込書</a:t>
                      </a:r>
                    </a:p>
                  </a:txBody>
                  <a:tcPr marL="100687" marR="100687" marT="50343" marB="5034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925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80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4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企業の設立年数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従業員数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資本金額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0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既存の事業分野・マーケット（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75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既存事業の概要（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強み・弱みについて（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2754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将来的に目指すビジネス規模（目標に近い規模をお選びください。）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5609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当講座への参加目的（チェックボックスに✔をつけ，</a:t>
                      </a:r>
                      <a:r>
                        <a:rPr kumimoji="1" lang="ja-JP" altLang="en-US" sz="12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参加目的を記入のこと。</a:t>
                      </a:r>
                      <a:r>
                        <a:rPr kumimoji="1" lang="en-US" altLang="ja-JP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字以内。必須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95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947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所属部署・役職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47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36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53B054-63D4-40F9-867F-940454C2C696}"/>
              </a:ext>
            </a:extLst>
          </p:cNvPr>
          <p:cNvSpPr txBox="1"/>
          <p:nvPr/>
        </p:nvSpPr>
        <p:spPr>
          <a:xfrm>
            <a:off x="392425" y="6423698"/>
            <a:ext cx="4873217" cy="446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□事業化のアイデアがある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　□新規立ち上げ　　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□既存事業の拡大・改善　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□事業化の手法を学びたい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0AB2E3-FBAA-46DB-B027-1A23065241DC}"/>
              </a:ext>
            </a:extLst>
          </p:cNvPr>
          <p:cNvSpPr txBox="1"/>
          <p:nvPr/>
        </p:nvSpPr>
        <p:spPr>
          <a:xfrm>
            <a:off x="392425" y="5425347"/>
            <a:ext cx="1824539" cy="63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□上場、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M&amp;A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、事業承継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事業売却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□業界シェア＿＿＿＿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BAA589-5CA8-4EA1-94B5-A7001A52ABC8}"/>
              </a:ext>
            </a:extLst>
          </p:cNvPr>
          <p:cNvSpPr txBox="1"/>
          <p:nvPr/>
        </p:nvSpPr>
        <p:spPr>
          <a:xfrm>
            <a:off x="2921724" y="5425347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□県内シェア＿＿＿＿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 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□現状売上の＿＿＿＿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□現状と同じ規模での存続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/>
        </p:nvSpPr>
        <p:spPr>
          <a:xfrm>
            <a:off x="5451022" y="5425347"/>
            <a:ext cx="1824539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□新しい事業の柱を作る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□その他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/>
        </p:nvSpPr>
        <p:spPr>
          <a:xfrm>
            <a:off x="5385769" y="5817448"/>
            <a:ext cx="2202699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　　　       　　　　　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81453" y="6157726"/>
            <a:ext cx="7018642" cy="2349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D43526D-E86C-DF57-93F4-B9935BD02C94}"/>
              </a:ext>
            </a:extLst>
          </p:cNvPr>
          <p:cNvGrpSpPr/>
          <p:nvPr/>
        </p:nvGrpSpPr>
        <p:grpSpPr>
          <a:xfrm>
            <a:off x="5156232" y="821342"/>
            <a:ext cx="290824" cy="230611"/>
            <a:chOff x="6873265" y="324666"/>
            <a:chExt cx="290824" cy="230611"/>
          </a:xfrm>
          <a:solidFill>
            <a:schemeClr val="bg1"/>
          </a:solidFill>
        </p:grpSpPr>
        <p:sp>
          <p:nvSpPr>
            <p:cNvPr id="18" name="星: 4 pt 17">
              <a:extLst>
                <a:ext uri="{FF2B5EF4-FFF2-40B4-BE49-F238E27FC236}">
                  <a16:creationId xmlns:a16="http://schemas.microsoft.com/office/drawing/2014/main" id="{72D31C43-08D6-6A54-92A2-A7DD428A7C84}"/>
                </a:ext>
              </a:extLst>
            </p:cNvPr>
            <p:cNvSpPr/>
            <p:nvPr/>
          </p:nvSpPr>
          <p:spPr>
            <a:xfrm>
              <a:off x="7005635" y="324666"/>
              <a:ext cx="158454" cy="15845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星: 4 pt 18">
              <a:extLst>
                <a:ext uri="{FF2B5EF4-FFF2-40B4-BE49-F238E27FC236}">
                  <a16:creationId xmlns:a16="http://schemas.microsoft.com/office/drawing/2014/main" id="{D9A0809A-1C2E-2A3F-4773-B8C7ED7D635C}"/>
                </a:ext>
              </a:extLst>
            </p:cNvPr>
            <p:cNvSpPr/>
            <p:nvPr/>
          </p:nvSpPr>
          <p:spPr>
            <a:xfrm>
              <a:off x="6873265" y="445867"/>
              <a:ext cx="109410" cy="109410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16515D0-43E3-D562-4080-E8C9AA4F2FE7}"/>
              </a:ext>
            </a:extLst>
          </p:cNvPr>
          <p:cNvCxnSpPr/>
          <p:nvPr/>
        </p:nvCxnSpPr>
        <p:spPr>
          <a:xfrm>
            <a:off x="399741" y="4249497"/>
            <a:ext cx="698340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F50F1DA6-C6CC-3DC1-9C2C-AB527EDAE2FD}"/>
              </a:ext>
            </a:extLst>
          </p:cNvPr>
          <p:cNvSpPr txBox="1"/>
          <p:nvPr/>
        </p:nvSpPr>
        <p:spPr>
          <a:xfrm>
            <a:off x="3383984" y="10506982"/>
            <a:ext cx="4126143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応募者多数の場合、申込内容による審査を行うため、ご希望に沿えないこともあります 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秘密保持のため、参加者全員に参加規約の遵守に関する誓約書に署名いただきます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2E4466-64F8-37C9-E6CA-F9F4535E8958}"/>
              </a:ext>
            </a:extLst>
          </p:cNvPr>
          <p:cNvSpPr txBox="1"/>
          <p:nvPr/>
        </p:nvSpPr>
        <p:spPr>
          <a:xfrm>
            <a:off x="1377696" y="1170432"/>
            <a:ext cx="5980176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D9A2F2-C844-B619-B6B9-FBC3FBEC3AE0}"/>
              </a:ext>
            </a:extLst>
          </p:cNvPr>
          <p:cNvSpPr txBox="1"/>
          <p:nvPr/>
        </p:nvSpPr>
        <p:spPr>
          <a:xfrm>
            <a:off x="1377696" y="1609344"/>
            <a:ext cx="5980176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87E6B35-A81F-C52F-8461-20D83CA14565}"/>
              </a:ext>
            </a:extLst>
          </p:cNvPr>
          <p:cNvSpPr txBox="1"/>
          <p:nvPr/>
        </p:nvSpPr>
        <p:spPr>
          <a:xfrm>
            <a:off x="432816" y="2249424"/>
            <a:ext cx="2188464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9F5E31C-8381-22A8-2974-8D08CDEC858C}"/>
              </a:ext>
            </a:extLst>
          </p:cNvPr>
          <p:cNvSpPr txBox="1"/>
          <p:nvPr/>
        </p:nvSpPr>
        <p:spPr>
          <a:xfrm>
            <a:off x="2670048" y="2249424"/>
            <a:ext cx="2407920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E29B429-F196-3A03-F584-1E093D83A291}"/>
              </a:ext>
            </a:extLst>
          </p:cNvPr>
          <p:cNvSpPr txBox="1"/>
          <p:nvPr/>
        </p:nvSpPr>
        <p:spPr>
          <a:xfrm>
            <a:off x="5126736" y="2249424"/>
            <a:ext cx="2231136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AC87074-CD07-417A-9D83-53A63DE413E3}"/>
              </a:ext>
            </a:extLst>
          </p:cNvPr>
          <p:cNvSpPr txBox="1"/>
          <p:nvPr/>
        </p:nvSpPr>
        <p:spPr>
          <a:xfrm>
            <a:off x="432816" y="2883408"/>
            <a:ext cx="6925056" cy="415498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F1971F6-2EBB-1C48-D1CF-527D87DF844B}"/>
              </a:ext>
            </a:extLst>
          </p:cNvPr>
          <p:cNvSpPr txBox="1"/>
          <p:nvPr/>
        </p:nvSpPr>
        <p:spPr>
          <a:xfrm>
            <a:off x="432816" y="3596640"/>
            <a:ext cx="6925056" cy="577081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A12655C-13D0-4E4F-0881-71CC55B21627}"/>
              </a:ext>
            </a:extLst>
          </p:cNvPr>
          <p:cNvSpPr txBox="1"/>
          <p:nvPr/>
        </p:nvSpPr>
        <p:spPr>
          <a:xfrm>
            <a:off x="432816" y="4511040"/>
            <a:ext cx="6925056" cy="577081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23CFEAD-867B-B207-B3BC-B45CD866D862}"/>
              </a:ext>
            </a:extLst>
          </p:cNvPr>
          <p:cNvSpPr txBox="1"/>
          <p:nvPr/>
        </p:nvSpPr>
        <p:spPr>
          <a:xfrm>
            <a:off x="432816" y="6845808"/>
            <a:ext cx="6925056" cy="1546577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647AD86-D9CC-F27A-67CC-6341E55345DF}"/>
              </a:ext>
            </a:extLst>
          </p:cNvPr>
          <p:cNvSpPr txBox="1"/>
          <p:nvPr/>
        </p:nvSpPr>
        <p:spPr>
          <a:xfrm>
            <a:off x="1574800" y="8551651"/>
            <a:ext cx="578307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6E6EE5B-C404-1C16-AC9F-CBC8E89FC5B8}"/>
              </a:ext>
            </a:extLst>
          </p:cNvPr>
          <p:cNvSpPr txBox="1"/>
          <p:nvPr/>
        </p:nvSpPr>
        <p:spPr>
          <a:xfrm>
            <a:off x="1574800" y="8943827"/>
            <a:ext cx="578307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256BC17-EF64-5CBB-495E-6F2941E91D19}"/>
              </a:ext>
            </a:extLst>
          </p:cNvPr>
          <p:cNvSpPr txBox="1"/>
          <p:nvPr/>
        </p:nvSpPr>
        <p:spPr>
          <a:xfrm>
            <a:off x="2529840" y="9342099"/>
            <a:ext cx="482803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F691C6A-4DD1-ECE1-266D-2D8F68E1A5AE}"/>
              </a:ext>
            </a:extLst>
          </p:cNvPr>
          <p:cNvSpPr txBox="1"/>
          <p:nvPr/>
        </p:nvSpPr>
        <p:spPr>
          <a:xfrm>
            <a:off x="2529840" y="9696641"/>
            <a:ext cx="482803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5A497EE-9EAD-3DEB-C666-1AC6460783C0}"/>
              </a:ext>
            </a:extLst>
          </p:cNvPr>
          <p:cNvSpPr txBox="1"/>
          <p:nvPr/>
        </p:nvSpPr>
        <p:spPr>
          <a:xfrm>
            <a:off x="1245616" y="5756568"/>
            <a:ext cx="562864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6A8CEA4-CAB1-89EB-A9D4-931243A77028}"/>
              </a:ext>
            </a:extLst>
          </p:cNvPr>
          <p:cNvSpPr txBox="1"/>
          <p:nvPr/>
        </p:nvSpPr>
        <p:spPr>
          <a:xfrm>
            <a:off x="3794760" y="5423376"/>
            <a:ext cx="562864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EB087A8-BA2A-000E-6CD6-C86CB52463DC}"/>
              </a:ext>
            </a:extLst>
          </p:cNvPr>
          <p:cNvSpPr txBox="1"/>
          <p:nvPr/>
        </p:nvSpPr>
        <p:spPr>
          <a:xfrm>
            <a:off x="3874008" y="5628508"/>
            <a:ext cx="562864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456F876-9105-3385-12A0-CC7BACB8C929}"/>
              </a:ext>
            </a:extLst>
          </p:cNvPr>
          <p:cNvSpPr txBox="1"/>
          <p:nvPr/>
        </p:nvSpPr>
        <p:spPr>
          <a:xfrm>
            <a:off x="5688584" y="5894781"/>
            <a:ext cx="1535176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29253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16668</TotalTime>
  <Words>280</Words>
  <Application>Microsoft Office PowerPoint</Application>
  <PresentationFormat>ユーザー設定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2024ビジネスプラン構築研修</dc:title>
  <dc:creator>茨城県産業技術イノベーションセンター</dc:creator>
  <cp:lastModifiedBy>久野</cp:lastModifiedBy>
  <cp:revision>418</cp:revision>
  <cp:lastPrinted>2025-06-10T07:44:16Z</cp:lastPrinted>
  <dcterms:created xsi:type="dcterms:W3CDTF">2020-05-14T04:48:58Z</dcterms:created>
  <dcterms:modified xsi:type="dcterms:W3CDTF">2025-06-13T04:04:30Z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2021-06-28T01:43:32Z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3dd8ebb7-c188-483c-846b-6dae26e7cee7</vt:lpwstr>
  </property>
  <property fmtid="{D5CDD505-2E9C-101B-9397-08002B2CF9AE}" pid="8" name="MSIP_Label_a7295cc1-d279-42ac-ab4d-3b0f4fece050_ContentBits">
    <vt:lpwstr>0</vt:lpwstr>
  </property>
</Properties>
</file>