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
  </p:notesMasterIdLst>
  <p:handoutMasterIdLst>
    <p:handoutMasterId r:id="rId4"/>
  </p:handoutMasterIdLst>
  <p:sldIdLst>
    <p:sldId id="307" r:id="rId2"/>
  </p:sldIdLst>
  <p:sldSz cx="7812088" cy="10944225"/>
  <p:notesSz cx="6797675" cy="9926638"/>
  <p:defaultTextStyle>
    <a:defPPr>
      <a:defRPr lang="ja-JP"/>
    </a:defPPr>
    <a:lvl1pPr marL="0" algn="l" defTabSz="939637" rtl="0" eaLnBrk="1" latinLnBrk="0" hangingPunct="1">
      <a:defRPr kumimoji="1" sz="1850" kern="1200">
        <a:solidFill>
          <a:schemeClr val="tx1"/>
        </a:solidFill>
        <a:latin typeface="+mn-lt"/>
        <a:ea typeface="+mn-ea"/>
        <a:cs typeface="+mn-cs"/>
      </a:defRPr>
    </a:lvl1pPr>
    <a:lvl2pPr marL="469819" algn="l" defTabSz="939637" rtl="0" eaLnBrk="1" latinLnBrk="0" hangingPunct="1">
      <a:defRPr kumimoji="1" sz="1850" kern="1200">
        <a:solidFill>
          <a:schemeClr val="tx1"/>
        </a:solidFill>
        <a:latin typeface="+mn-lt"/>
        <a:ea typeface="+mn-ea"/>
        <a:cs typeface="+mn-cs"/>
      </a:defRPr>
    </a:lvl2pPr>
    <a:lvl3pPr marL="939637" algn="l" defTabSz="939637" rtl="0" eaLnBrk="1" latinLnBrk="0" hangingPunct="1">
      <a:defRPr kumimoji="1" sz="1850" kern="1200">
        <a:solidFill>
          <a:schemeClr val="tx1"/>
        </a:solidFill>
        <a:latin typeface="+mn-lt"/>
        <a:ea typeface="+mn-ea"/>
        <a:cs typeface="+mn-cs"/>
      </a:defRPr>
    </a:lvl3pPr>
    <a:lvl4pPr marL="1409456" algn="l" defTabSz="939637" rtl="0" eaLnBrk="1" latinLnBrk="0" hangingPunct="1">
      <a:defRPr kumimoji="1" sz="1850" kern="1200">
        <a:solidFill>
          <a:schemeClr val="tx1"/>
        </a:solidFill>
        <a:latin typeface="+mn-lt"/>
        <a:ea typeface="+mn-ea"/>
        <a:cs typeface="+mn-cs"/>
      </a:defRPr>
    </a:lvl4pPr>
    <a:lvl5pPr marL="1879275" algn="l" defTabSz="939637" rtl="0" eaLnBrk="1" latinLnBrk="0" hangingPunct="1">
      <a:defRPr kumimoji="1" sz="1850" kern="1200">
        <a:solidFill>
          <a:schemeClr val="tx1"/>
        </a:solidFill>
        <a:latin typeface="+mn-lt"/>
        <a:ea typeface="+mn-ea"/>
        <a:cs typeface="+mn-cs"/>
      </a:defRPr>
    </a:lvl5pPr>
    <a:lvl6pPr marL="2349094" algn="l" defTabSz="939637" rtl="0" eaLnBrk="1" latinLnBrk="0" hangingPunct="1">
      <a:defRPr kumimoji="1" sz="1850" kern="1200">
        <a:solidFill>
          <a:schemeClr val="tx1"/>
        </a:solidFill>
        <a:latin typeface="+mn-lt"/>
        <a:ea typeface="+mn-ea"/>
        <a:cs typeface="+mn-cs"/>
      </a:defRPr>
    </a:lvl6pPr>
    <a:lvl7pPr marL="2818912" algn="l" defTabSz="939637" rtl="0" eaLnBrk="1" latinLnBrk="0" hangingPunct="1">
      <a:defRPr kumimoji="1" sz="1850" kern="1200">
        <a:solidFill>
          <a:schemeClr val="tx1"/>
        </a:solidFill>
        <a:latin typeface="+mn-lt"/>
        <a:ea typeface="+mn-ea"/>
        <a:cs typeface="+mn-cs"/>
      </a:defRPr>
    </a:lvl7pPr>
    <a:lvl8pPr marL="3288731" algn="l" defTabSz="939637" rtl="0" eaLnBrk="1" latinLnBrk="0" hangingPunct="1">
      <a:defRPr kumimoji="1" sz="1850" kern="1200">
        <a:solidFill>
          <a:schemeClr val="tx1"/>
        </a:solidFill>
        <a:latin typeface="+mn-lt"/>
        <a:ea typeface="+mn-ea"/>
        <a:cs typeface="+mn-cs"/>
      </a:defRPr>
    </a:lvl8pPr>
    <a:lvl9pPr marL="3758550" algn="l" defTabSz="939637" rtl="0" eaLnBrk="1" latinLnBrk="0" hangingPunct="1">
      <a:defRPr kumimoji="1" sz="185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9000"/>
    <a:srgbClr val="FFFF00"/>
    <a:srgbClr val="000099"/>
    <a:srgbClr val="ADB9CA"/>
    <a:srgbClr val="D6DCE5"/>
    <a:srgbClr val="FFFFFF"/>
    <a:srgbClr val="3366CC"/>
    <a:srgbClr val="0000FF"/>
    <a:srgbClr val="CCECFF"/>
    <a:srgbClr val="DEEB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23" autoAdjust="0"/>
    <p:restoredTop sz="96414" autoAdjust="0"/>
  </p:normalViewPr>
  <p:slideViewPr>
    <p:cSldViewPr snapToGrid="0">
      <p:cViewPr>
        <p:scale>
          <a:sx n="110" d="100"/>
          <a:sy n="110" d="100"/>
        </p:scale>
        <p:origin x="90" y="-372"/>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78" d="100"/>
          <a:sy n="78" d="100"/>
        </p:scale>
        <p:origin x="312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6400" cy="496888"/>
          </a:xfrm>
          <a:prstGeom prst="rect">
            <a:avLst/>
          </a:prstGeom>
        </p:spPr>
        <p:txBody>
          <a:bodyPr vert="horz" lIns="91383" tIns="45692" rIns="91383" bIns="4569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692" y="0"/>
            <a:ext cx="2946400" cy="496888"/>
          </a:xfrm>
          <a:prstGeom prst="rect">
            <a:avLst/>
          </a:prstGeom>
        </p:spPr>
        <p:txBody>
          <a:bodyPr vert="horz" lIns="91383" tIns="45692" rIns="91383" bIns="45692" rtlCol="0"/>
          <a:lstStyle>
            <a:lvl1pPr algn="r">
              <a:defRPr sz="1200"/>
            </a:lvl1pPr>
          </a:lstStyle>
          <a:p>
            <a:fld id="{9CA8A1D1-D5BB-464E-BDAA-F914059CE7FD}" type="datetimeFigureOut">
              <a:rPr kumimoji="1" lang="ja-JP" altLang="en-US" smtClean="0"/>
              <a:t>2025/6/13</a:t>
            </a:fld>
            <a:endParaRPr kumimoji="1" lang="ja-JP" altLang="en-US"/>
          </a:p>
        </p:txBody>
      </p:sp>
      <p:sp>
        <p:nvSpPr>
          <p:cNvPr id="4" name="フッター プレースホルダー 3"/>
          <p:cNvSpPr>
            <a:spLocks noGrp="1"/>
          </p:cNvSpPr>
          <p:nvPr>
            <p:ph type="ftr" sz="quarter" idx="2"/>
          </p:nvPr>
        </p:nvSpPr>
        <p:spPr>
          <a:xfrm>
            <a:off x="3" y="9429750"/>
            <a:ext cx="2946400" cy="496888"/>
          </a:xfrm>
          <a:prstGeom prst="rect">
            <a:avLst/>
          </a:prstGeom>
        </p:spPr>
        <p:txBody>
          <a:bodyPr vert="horz" lIns="91383" tIns="45692" rIns="91383" bIns="4569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692" y="9429750"/>
            <a:ext cx="2946400" cy="496888"/>
          </a:xfrm>
          <a:prstGeom prst="rect">
            <a:avLst/>
          </a:prstGeom>
        </p:spPr>
        <p:txBody>
          <a:bodyPr vert="horz" lIns="91383" tIns="45692" rIns="91383" bIns="45692" rtlCol="0" anchor="b"/>
          <a:lstStyle>
            <a:lvl1pPr algn="r">
              <a:defRPr sz="1200"/>
            </a:lvl1pPr>
          </a:lstStyle>
          <a:p>
            <a:fld id="{AA7CDE10-D3A0-42AF-A16E-5A527CE4C6C9}" type="slidenum">
              <a:rPr kumimoji="1" lang="ja-JP" altLang="en-US" smtClean="0"/>
              <a:t>‹#›</a:t>
            </a:fld>
            <a:endParaRPr kumimoji="1" lang="ja-JP" altLang="en-US"/>
          </a:p>
        </p:txBody>
      </p:sp>
    </p:spTree>
    <p:extLst>
      <p:ext uri="{BB962C8B-B14F-4D97-AF65-F5344CB8AC3E}">
        <p14:creationId xmlns:p14="http://schemas.microsoft.com/office/powerpoint/2010/main" val="98331350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6400" cy="496888"/>
          </a:xfrm>
          <a:prstGeom prst="rect">
            <a:avLst/>
          </a:prstGeom>
        </p:spPr>
        <p:txBody>
          <a:bodyPr vert="horz" lIns="91383" tIns="45692" rIns="91383" bIns="4569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92" y="0"/>
            <a:ext cx="2946400" cy="496888"/>
          </a:xfrm>
          <a:prstGeom prst="rect">
            <a:avLst/>
          </a:prstGeom>
        </p:spPr>
        <p:txBody>
          <a:bodyPr vert="horz" lIns="91383" tIns="45692" rIns="91383" bIns="45692" rtlCol="0"/>
          <a:lstStyle>
            <a:lvl1pPr algn="r">
              <a:defRPr sz="1200"/>
            </a:lvl1pPr>
          </a:lstStyle>
          <a:p>
            <a:fld id="{B6424E34-BF1B-4733-BB55-00666A73F4C4}" type="datetimeFigureOut">
              <a:rPr kumimoji="1" lang="ja-JP" altLang="en-US" smtClean="0"/>
              <a:t>2025/6/13</a:t>
            </a:fld>
            <a:endParaRPr kumimoji="1" lang="ja-JP" altLang="en-US"/>
          </a:p>
        </p:txBody>
      </p:sp>
      <p:sp>
        <p:nvSpPr>
          <p:cNvPr id="4" name="スライド イメージ プレースホルダー 3"/>
          <p:cNvSpPr>
            <a:spLocks noGrp="1" noRot="1" noChangeAspect="1"/>
          </p:cNvSpPr>
          <p:nvPr>
            <p:ph type="sldImg" idx="2"/>
          </p:nvPr>
        </p:nvSpPr>
        <p:spPr>
          <a:xfrm>
            <a:off x="2203450" y="1241425"/>
            <a:ext cx="2390775" cy="3349625"/>
          </a:xfrm>
          <a:prstGeom prst="rect">
            <a:avLst/>
          </a:prstGeom>
          <a:noFill/>
          <a:ln w="12700">
            <a:solidFill>
              <a:prstClr val="black"/>
            </a:solidFill>
          </a:ln>
        </p:spPr>
        <p:txBody>
          <a:bodyPr vert="horz" lIns="91383" tIns="45692" rIns="91383" bIns="45692" rtlCol="0" anchor="ctr"/>
          <a:lstStyle/>
          <a:p>
            <a:endParaRPr lang="ja-JP" altLang="en-US"/>
          </a:p>
        </p:txBody>
      </p:sp>
      <p:sp>
        <p:nvSpPr>
          <p:cNvPr id="5" name="ノート プレースホルダー 4"/>
          <p:cNvSpPr>
            <a:spLocks noGrp="1"/>
          </p:cNvSpPr>
          <p:nvPr>
            <p:ph type="body" sz="quarter" idx="3"/>
          </p:nvPr>
        </p:nvSpPr>
        <p:spPr>
          <a:xfrm>
            <a:off x="679454" y="4776792"/>
            <a:ext cx="5438775" cy="3908425"/>
          </a:xfrm>
          <a:prstGeom prst="rect">
            <a:avLst/>
          </a:prstGeom>
        </p:spPr>
        <p:txBody>
          <a:bodyPr vert="horz" lIns="91383" tIns="45692" rIns="91383" bIns="4569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29750"/>
            <a:ext cx="2946400" cy="496888"/>
          </a:xfrm>
          <a:prstGeom prst="rect">
            <a:avLst/>
          </a:prstGeom>
        </p:spPr>
        <p:txBody>
          <a:bodyPr vert="horz" lIns="91383" tIns="45692" rIns="91383" bIns="4569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92" y="9429750"/>
            <a:ext cx="2946400" cy="496888"/>
          </a:xfrm>
          <a:prstGeom prst="rect">
            <a:avLst/>
          </a:prstGeom>
        </p:spPr>
        <p:txBody>
          <a:bodyPr vert="horz" lIns="91383" tIns="45692" rIns="91383" bIns="45692" rtlCol="0" anchor="b"/>
          <a:lstStyle>
            <a:lvl1pPr algn="r">
              <a:defRPr sz="1200"/>
            </a:lvl1pPr>
          </a:lstStyle>
          <a:p>
            <a:fld id="{574AEB74-A8F0-4608-8E77-DC0ACC1E90F3}" type="slidenum">
              <a:rPr kumimoji="1" lang="ja-JP" altLang="en-US" smtClean="0"/>
              <a:t>‹#›</a:t>
            </a:fld>
            <a:endParaRPr kumimoji="1" lang="ja-JP" altLang="en-US"/>
          </a:p>
        </p:txBody>
      </p:sp>
    </p:spTree>
    <p:extLst>
      <p:ext uri="{BB962C8B-B14F-4D97-AF65-F5344CB8AC3E}">
        <p14:creationId xmlns:p14="http://schemas.microsoft.com/office/powerpoint/2010/main" val="839671196"/>
      </p:ext>
    </p:extLst>
  </p:cSld>
  <p:clrMap bg1="lt1" tx1="dk1" bg2="lt2" tx2="dk2" accent1="accent1" accent2="accent2" accent3="accent3" accent4="accent4" accent5="accent5" accent6="accent6" hlink="hlink" folHlink="folHlink"/>
  <p:hf sldNum="0" hdr="0" ftr="0" dt="0"/>
  <p:notesStyle>
    <a:lvl1pPr marL="0" algn="l" defTabSz="939637" rtl="0" eaLnBrk="1" latinLnBrk="0" hangingPunct="1">
      <a:defRPr kumimoji="1" sz="1233" kern="1200">
        <a:solidFill>
          <a:schemeClr val="tx1"/>
        </a:solidFill>
        <a:latin typeface="+mn-lt"/>
        <a:ea typeface="+mn-ea"/>
        <a:cs typeface="+mn-cs"/>
      </a:defRPr>
    </a:lvl1pPr>
    <a:lvl2pPr marL="469819" algn="l" defTabSz="939637" rtl="0" eaLnBrk="1" latinLnBrk="0" hangingPunct="1">
      <a:defRPr kumimoji="1" sz="1233" kern="1200">
        <a:solidFill>
          <a:schemeClr val="tx1"/>
        </a:solidFill>
        <a:latin typeface="+mn-lt"/>
        <a:ea typeface="+mn-ea"/>
        <a:cs typeface="+mn-cs"/>
      </a:defRPr>
    </a:lvl2pPr>
    <a:lvl3pPr marL="939637" algn="l" defTabSz="939637" rtl="0" eaLnBrk="1" latinLnBrk="0" hangingPunct="1">
      <a:defRPr kumimoji="1" sz="1233" kern="1200">
        <a:solidFill>
          <a:schemeClr val="tx1"/>
        </a:solidFill>
        <a:latin typeface="+mn-lt"/>
        <a:ea typeface="+mn-ea"/>
        <a:cs typeface="+mn-cs"/>
      </a:defRPr>
    </a:lvl3pPr>
    <a:lvl4pPr marL="1409456" algn="l" defTabSz="939637" rtl="0" eaLnBrk="1" latinLnBrk="0" hangingPunct="1">
      <a:defRPr kumimoji="1" sz="1233" kern="1200">
        <a:solidFill>
          <a:schemeClr val="tx1"/>
        </a:solidFill>
        <a:latin typeface="+mn-lt"/>
        <a:ea typeface="+mn-ea"/>
        <a:cs typeface="+mn-cs"/>
      </a:defRPr>
    </a:lvl4pPr>
    <a:lvl5pPr marL="1879275" algn="l" defTabSz="939637" rtl="0" eaLnBrk="1" latinLnBrk="0" hangingPunct="1">
      <a:defRPr kumimoji="1" sz="1233" kern="1200">
        <a:solidFill>
          <a:schemeClr val="tx1"/>
        </a:solidFill>
        <a:latin typeface="+mn-lt"/>
        <a:ea typeface="+mn-ea"/>
        <a:cs typeface="+mn-cs"/>
      </a:defRPr>
    </a:lvl5pPr>
    <a:lvl6pPr marL="2349094" algn="l" defTabSz="939637" rtl="0" eaLnBrk="1" latinLnBrk="0" hangingPunct="1">
      <a:defRPr kumimoji="1" sz="1233" kern="1200">
        <a:solidFill>
          <a:schemeClr val="tx1"/>
        </a:solidFill>
        <a:latin typeface="+mn-lt"/>
        <a:ea typeface="+mn-ea"/>
        <a:cs typeface="+mn-cs"/>
      </a:defRPr>
    </a:lvl6pPr>
    <a:lvl7pPr marL="2818912" algn="l" defTabSz="939637" rtl="0" eaLnBrk="1" latinLnBrk="0" hangingPunct="1">
      <a:defRPr kumimoji="1" sz="1233" kern="1200">
        <a:solidFill>
          <a:schemeClr val="tx1"/>
        </a:solidFill>
        <a:latin typeface="+mn-lt"/>
        <a:ea typeface="+mn-ea"/>
        <a:cs typeface="+mn-cs"/>
      </a:defRPr>
    </a:lvl7pPr>
    <a:lvl8pPr marL="3288731" algn="l" defTabSz="939637" rtl="0" eaLnBrk="1" latinLnBrk="0" hangingPunct="1">
      <a:defRPr kumimoji="1" sz="1233" kern="1200">
        <a:solidFill>
          <a:schemeClr val="tx1"/>
        </a:solidFill>
        <a:latin typeface="+mn-lt"/>
        <a:ea typeface="+mn-ea"/>
        <a:cs typeface="+mn-cs"/>
      </a:defRPr>
    </a:lvl8pPr>
    <a:lvl9pPr marL="3758550" algn="l" defTabSz="939637" rtl="0" eaLnBrk="1" latinLnBrk="0" hangingPunct="1">
      <a:defRPr kumimoji="1" sz="123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03450" y="1241425"/>
            <a:ext cx="2390775" cy="3349625"/>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78728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557166936"/>
      </p:ext>
    </p:extLst>
  </p:cSld>
  <p:clrMapOvr>
    <a:masterClrMapping/>
  </p:clrMapOvr>
  <p:extLst>
    <p:ext uri="{DCECCB84-F9BA-43D5-87BE-67443E8EF086}">
      <p15:sldGuideLst xmlns:p15="http://schemas.microsoft.com/office/powerpoint/2012/main">
        <p15:guide id="1" orient="horz" pos="3447">
          <p15:clr>
            <a:srgbClr val="FBAE40"/>
          </p15:clr>
        </p15:guide>
        <p15:guide id="2" pos="246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8098" y="729615"/>
            <a:ext cx="2519602" cy="2553653"/>
          </a:xfrm>
          <a:prstGeom prst="rect">
            <a:avLst/>
          </a:prstGeom>
        </p:spPr>
        <p:txBody>
          <a:bodyPr anchor="b"/>
          <a:lstStyle>
            <a:lvl1pPr>
              <a:defRPr sz="2734"/>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21155" y="1575768"/>
            <a:ext cx="3954870" cy="7777493"/>
          </a:xfrm>
          <a:prstGeom prst="rect">
            <a:avLst/>
          </a:prstGeom>
        </p:spPr>
        <p:txBody>
          <a:bodyPr anchor="t"/>
          <a:lstStyle>
            <a:lvl1pPr marL="0" indent="0">
              <a:buNone/>
              <a:defRPr sz="2734"/>
            </a:lvl1pPr>
            <a:lvl2pPr marL="390586" indent="0">
              <a:buNone/>
              <a:defRPr sz="2392"/>
            </a:lvl2pPr>
            <a:lvl3pPr marL="781172" indent="0">
              <a:buNone/>
              <a:defRPr sz="2050"/>
            </a:lvl3pPr>
            <a:lvl4pPr marL="1171758" indent="0">
              <a:buNone/>
              <a:defRPr sz="1709"/>
            </a:lvl4pPr>
            <a:lvl5pPr marL="1562344" indent="0">
              <a:buNone/>
              <a:defRPr sz="1709"/>
            </a:lvl5pPr>
            <a:lvl6pPr marL="1952930" indent="0">
              <a:buNone/>
              <a:defRPr sz="1709"/>
            </a:lvl6pPr>
            <a:lvl7pPr marL="2343516" indent="0">
              <a:buNone/>
              <a:defRPr sz="1709"/>
            </a:lvl7pPr>
            <a:lvl8pPr marL="2734102" indent="0">
              <a:buNone/>
              <a:defRPr sz="1709"/>
            </a:lvl8pPr>
            <a:lvl9pPr marL="3124688" indent="0">
              <a:buNone/>
              <a:defRPr sz="1709"/>
            </a:lvl9pPr>
          </a:lstStyle>
          <a:p>
            <a:r>
              <a:rPr lang="ja-JP" altLang="en-US"/>
              <a:t>図を追加</a:t>
            </a:r>
            <a:endParaRPr lang="en-US" dirty="0"/>
          </a:p>
        </p:txBody>
      </p:sp>
      <p:sp>
        <p:nvSpPr>
          <p:cNvPr id="4" name="Text Placeholder 3"/>
          <p:cNvSpPr>
            <a:spLocks noGrp="1"/>
          </p:cNvSpPr>
          <p:nvPr>
            <p:ph type="body" sz="half" idx="2"/>
          </p:nvPr>
        </p:nvSpPr>
        <p:spPr>
          <a:xfrm>
            <a:off x="538098" y="3283268"/>
            <a:ext cx="2519602" cy="6082659"/>
          </a:xfrm>
          <a:prstGeom prst="rect">
            <a:avLst/>
          </a:prstGeom>
        </p:spPr>
        <p:txBody>
          <a:bodyPr/>
          <a:lstStyle>
            <a:lvl1pPr marL="0" indent="0">
              <a:buNone/>
              <a:defRPr sz="1367"/>
            </a:lvl1pPr>
            <a:lvl2pPr marL="390586" indent="0">
              <a:buNone/>
              <a:defRPr sz="1196"/>
            </a:lvl2pPr>
            <a:lvl3pPr marL="781172" indent="0">
              <a:buNone/>
              <a:defRPr sz="1025"/>
            </a:lvl3pPr>
            <a:lvl4pPr marL="1171758" indent="0">
              <a:buNone/>
              <a:defRPr sz="854"/>
            </a:lvl4pPr>
            <a:lvl5pPr marL="1562344" indent="0">
              <a:buNone/>
              <a:defRPr sz="854"/>
            </a:lvl5pPr>
            <a:lvl6pPr marL="1952930" indent="0">
              <a:buNone/>
              <a:defRPr sz="854"/>
            </a:lvl6pPr>
            <a:lvl7pPr marL="2343516" indent="0">
              <a:buNone/>
              <a:defRPr sz="854"/>
            </a:lvl7pPr>
            <a:lvl8pPr marL="2734102" indent="0">
              <a:buNone/>
              <a:defRPr sz="854"/>
            </a:lvl8pPr>
            <a:lvl9pPr marL="3124688" indent="0">
              <a:buNone/>
              <a:defRPr sz="854"/>
            </a:lvl9pPr>
          </a:lstStyle>
          <a:p>
            <a:pPr lvl="0"/>
            <a:r>
              <a:rPr lang="ja-JP" altLang="en-US"/>
              <a:t>マスター テキストの書式設定</a:t>
            </a:r>
          </a:p>
        </p:txBody>
      </p:sp>
      <p:sp>
        <p:nvSpPr>
          <p:cNvPr id="5" name="Date Placeholder 4"/>
          <p:cNvSpPr>
            <a:spLocks noGrp="1"/>
          </p:cNvSpPr>
          <p:nvPr>
            <p:ph type="dt" sz="half" idx="10"/>
          </p:nvPr>
        </p:nvSpPr>
        <p:spPr>
          <a:xfrm>
            <a:off x="537081" y="10143677"/>
            <a:ext cx="1757720" cy="582679"/>
          </a:xfrm>
          <a:prstGeom prst="rect">
            <a:avLst/>
          </a:prstGeom>
        </p:spPr>
        <p:txBody>
          <a:bodyPr/>
          <a:lstStyle/>
          <a:p>
            <a:fld id="{D87F1A8D-4C97-4048-AD3B-274CFB442B9A}" type="datetime1">
              <a:rPr kumimoji="1" lang="en-US" altLang="ja-JP" smtClean="0"/>
              <a:t>6/13/2025</a:t>
            </a:fld>
            <a:endParaRPr kumimoji="1" lang="ja-JP" altLang="en-US"/>
          </a:p>
        </p:txBody>
      </p:sp>
      <p:sp>
        <p:nvSpPr>
          <p:cNvPr id="6" name="Footer Placeholder 5"/>
          <p:cNvSpPr>
            <a:spLocks noGrp="1"/>
          </p:cNvSpPr>
          <p:nvPr>
            <p:ph type="ftr" sz="quarter" idx="11"/>
          </p:nvPr>
        </p:nvSpPr>
        <p:spPr>
          <a:xfrm>
            <a:off x="2587754" y="10143677"/>
            <a:ext cx="2636580" cy="582679"/>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a:xfrm>
            <a:off x="5517287" y="10143677"/>
            <a:ext cx="1757720" cy="582679"/>
          </a:xfrm>
          <a:prstGeom prst="rect">
            <a:avLst/>
          </a:prstGeom>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2112145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537081" y="582681"/>
            <a:ext cx="6737926" cy="2115378"/>
          </a:xfrm>
          <a:prstGeom prst="rect">
            <a:avLst/>
          </a:prstGeo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7081" y="2913393"/>
            <a:ext cx="6737926" cy="694401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7081" y="10143677"/>
            <a:ext cx="1757720" cy="582679"/>
          </a:xfrm>
          <a:prstGeom prst="rect">
            <a:avLst/>
          </a:prstGeom>
        </p:spPr>
        <p:txBody>
          <a:bodyPr/>
          <a:lstStyle/>
          <a:p>
            <a:fld id="{6DE481E4-6059-4BB2-B5F7-F9AE93BD2174}" type="datetime1">
              <a:rPr kumimoji="1" lang="en-US" altLang="ja-JP" smtClean="0"/>
              <a:t>6/13/2025</a:t>
            </a:fld>
            <a:endParaRPr kumimoji="1" lang="ja-JP" altLang="en-US"/>
          </a:p>
        </p:txBody>
      </p:sp>
      <p:sp>
        <p:nvSpPr>
          <p:cNvPr id="5" name="Footer Placeholder 4"/>
          <p:cNvSpPr>
            <a:spLocks noGrp="1"/>
          </p:cNvSpPr>
          <p:nvPr>
            <p:ph type="ftr" sz="quarter" idx="11"/>
          </p:nvPr>
        </p:nvSpPr>
        <p:spPr>
          <a:xfrm>
            <a:off x="2587754" y="10143677"/>
            <a:ext cx="2636580" cy="582679"/>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5517287" y="10143677"/>
            <a:ext cx="1757720" cy="582679"/>
          </a:xfrm>
          <a:prstGeom prst="rect">
            <a:avLst/>
          </a:prstGeom>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1401004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90526" y="582679"/>
            <a:ext cx="1684481" cy="9274725"/>
          </a:xfrm>
          <a:prstGeom prst="rect">
            <a:avLst/>
          </a:prstGeo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7082" y="582679"/>
            <a:ext cx="4955793" cy="9274725"/>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7081" y="10143677"/>
            <a:ext cx="1757720" cy="582679"/>
          </a:xfrm>
          <a:prstGeom prst="rect">
            <a:avLst/>
          </a:prstGeom>
        </p:spPr>
        <p:txBody>
          <a:bodyPr/>
          <a:lstStyle/>
          <a:p>
            <a:fld id="{8B34CB1F-625B-402A-8E6C-C99B39194D9A}" type="datetime1">
              <a:rPr kumimoji="1" lang="en-US" altLang="ja-JP" smtClean="0"/>
              <a:t>6/13/2025</a:t>
            </a:fld>
            <a:endParaRPr kumimoji="1" lang="ja-JP" altLang="en-US"/>
          </a:p>
        </p:txBody>
      </p:sp>
      <p:sp>
        <p:nvSpPr>
          <p:cNvPr id="5" name="Footer Placeholder 4"/>
          <p:cNvSpPr>
            <a:spLocks noGrp="1"/>
          </p:cNvSpPr>
          <p:nvPr>
            <p:ph type="ftr" sz="quarter" idx="11"/>
          </p:nvPr>
        </p:nvSpPr>
        <p:spPr>
          <a:xfrm>
            <a:off x="2587754" y="10143677"/>
            <a:ext cx="2636580" cy="582679"/>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5517287" y="10143677"/>
            <a:ext cx="1757720" cy="582679"/>
          </a:xfrm>
          <a:prstGeom prst="rect">
            <a:avLst/>
          </a:prstGeom>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35859154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申込フォーム">
    <p:spTree>
      <p:nvGrpSpPr>
        <p:cNvPr id="1" name=""/>
        <p:cNvGrpSpPr/>
        <p:nvPr/>
      </p:nvGrpSpPr>
      <p:grpSpPr>
        <a:xfrm>
          <a:off x="0" y="0"/>
          <a:ext cx="0" cy="0"/>
          <a:chOff x="0" y="0"/>
          <a:chExt cx="0" cy="0"/>
        </a:xfrm>
      </p:grpSpPr>
      <p:sp>
        <p:nvSpPr>
          <p:cNvPr id="2" name="正方形/長方形 1"/>
          <p:cNvSpPr/>
          <p:nvPr userDrawn="1"/>
        </p:nvSpPr>
        <p:spPr>
          <a:xfrm>
            <a:off x="-16802" y="1"/>
            <a:ext cx="7828890" cy="752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079"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908580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27329311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7292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7081" y="582681"/>
            <a:ext cx="6737926" cy="2115378"/>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37081" y="2913393"/>
            <a:ext cx="6737926" cy="6944010"/>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7081" y="10143677"/>
            <a:ext cx="1757720" cy="582679"/>
          </a:xfrm>
          <a:prstGeom prst="rect">
            <a:avLst/>
          </a:prstGeom>
        </p:spPr>
        <p:txBody>
          <a:bodyPr/>
          <a:lstStyle/>
          <a:p>
            <a:fld id="{6B0A8E99-DB73-448F-9FCE-87B5D611A53F}" type="datetime1">
              <a:rPr kumimoji="1" lang="en-US" altLang="ja-JP" smtClean="0"/>
              <a:t>6/13/2025</a:t>
            </a:fld>
            <a:endParaRPr kumimoji="1" lang="ja-JP" altLang="en-US"/>
          </a:p>
        </p:txBody>
      </p:sp>
      <p:sp>
        <p:nvSpPr>
          <p:cNvPr id="5" name="Footer Placeholder 4"/>
          <p:cNvSpPr>
            <a:spLocks noGrp="1"/>
          </p:cNvSpPr>
          <p:nvPr>
            <p:ph type="ftr" sz="quarter" idx="11"/>
          </p:nvPr>
        </p:nvSpPr>
        <p:spPr>
          <a:xfrm>
            <a:off x="2587754" y="10143677"/>
            <a:ext cx="2636580" cy="582679"/>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5517287" y="10143677"/>
            <a:ext cx="1757720" cy="582679"/>
          </a:xfrm>
          <a:prstGeom prst="rect">
            <a:avLst/>
          </a:prstGeom>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473580771"/>
      </p:ext>
    </p:extLst>
  </p:cSld>
  <p:clrMapOvr>
    <a:masterClrMapping/>
  </p:clrMapOvr>
  <p:extLst>
    <p:ext uri="{DCECCB84-F9BA-43D5-87BE-67443E8EF086}">
      <p15:sldGuideLst xmlns:p15="http://schemas.microsoft.com/office/powerpoint/2012/main">
        <p15:guide id="1" orient="horz" pos="3447">
          <p15:clr>
            <a:srgbClr val="FBAE40"/>
          </p15:clr>
        </p15:guide>
        <p15:guide id="2" pos="246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3013" y="2728459"/>
            <a:ext cx="6737926" cy="4552493"/>
          </a:xfrm>
          <a:prstGeom prst="rect">
            <a:avLst/>
          </a:prstGeom>
        </p:spPr>
        <p:txBody>
          <a:bodyPr anchor="b"/>
          <a:lstStyle>
            <a:lvl1pPr>
              <a:defRPr sz="5126"/>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3013" y="7324021"/>
            <a:ext cx="6737926" cy="2394048"/>
          </a:xfrm>
          <a:prstGeom prst="rect">
            <a:avLst/>
          </a:prstGeom>
        </p:spPr>
        <p:txBody>
          <a:bodyPr/>
          <a:lstStyle>
            <a:lvl1pPr marL="0" indent="0">
              <a:buNone/>
              <a:defRPr sz="2050">
                <a:solidFill>
                  <a:schemeClr val="tx1"/>
                </a:solidFill>
              </a:defRPr>
            </a:lvl1pPr>
            <a:lvl2pPr marL="390586" indent="0">
              <a:buNone/>
              <a:defRPr sz="1709">
                <a:solidFill>
                  <a:schemeClr val="tx1">
                    <a:tint val="75000"/>
                  </a:schemeClr>
                </a:solidFill>
              </a:defRPr>
            </a:lvl2pPr>
            <a:lvl3pPr marL="781172" indent="0">
              <a:buNone/>
              <a:defRPr sz="1538">
                <a:solidFill>
                  <a:schemeClr val="tx1">
                    <a:tint val="75000"/>
                  </a:schemeClr>
                </a:solidFill>
              </a:defRPr>
            </a:lvl3pPr>
            <a:lvl4pPr marL="1171758" indent="0">
              <a:buNone/>
              <a:defRPr sz="1367">
                <a:solidFill>
                  <a:schemeClr val="tx1">
                    <a:tint val="75000"/>
                  </a:schemeClr>
                </a:solidFill>
              </a:defRPr>
            </a:lvl4pPr>
            <a:lvl5pPr marL="1562344" indent="0">
              <a:buNone/>
              <a:defRPr sz="1367">
                <a:solidFill>
                  <a:schemeClr val="tx1">
                    <a:tint val="75000"/>
                  </a:schemeClr>
                </a:solidFill>
              </a:defRPr>
            </a:lvl5pPr>
            <a:lvl6pPr marL="1952930" indent="0">
              <a:buNone/>
              <a:defRPr sz="1367">
                <a:solidFill>
                  <a:schemeClr val="tx1">
                    <a:tint val="75000"/>
                  </a:schemeClr>
                </a:solidFill>
              </a:defRPr>
            </a:lvl6pPr>
            <a:lvl7pPr marL="2343516" indent="0">
              <a:buNone/>
              <a:defRPr sz="1367">
                <a:solidFill>
                  <a:schemeClr val="tx1">
                    <a:tint val="75000"/>
                  </a:schemeClr>
                </a:solidFill>
              </a:defRPr>
            </a:lvl7pPr>
            <a:lvl8pPr marL="2734102" indent="0">
              <a:buNone/>
              <a:defRPr sz="1367">
                <a:solidFill>
                  <a:schemeClr val="tx1">
                    <a:tint val="75000"/>
                  </a:schemeClr>
                </a:solidFill>
              </a:defRPr>
            </a:lvl8pPr>
            <a:lvl9pPr marL="3124688" indent="0">
              <a:buNone/>
              <a:defRPr sz="1367">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537081" y="10143677"/>
            <a:ext cx="1757720" cy="582679"/>
          </a:xfrm>
          <a:prstGeom prst="rect">
            <a:avLst/>
          </a:prstGeom>
        </p:spPr>
        <p:txBody>
          <a:bodyPr/>
          <a:lstStyle/>
          <a:p>
            <a:fld id="{9571CFC1-9FF8-4CCC-A8F8-FC91CC90BA1F}" type="datetime1">
              <a:rPr kumimoji="1" lang="en-US" altLang="ja-JP" smtClean="0"/>
              <a:t>6/13/2025</a:t>
            </a:fld>
            <a:endParaRPr kumimoji="1" lang="ja-JP" altLang="en-US"/>
          </a:p>
        </p:txBody>
      </p:sp>
      <p:sp>
        <p:nvSpPr>
          <p:cNvPr id="5" name="Footer Placeholder 4"/>
          <p:cNvSpPr>
            <a:spLocks noGrp="1"/>
          </p:cNvSpPr>
          <p:nvPr>
            <p:ph type="ftr" sz="quarter" idx="11"/>
          </p:nvPr>
        </p:nvSpPr>
        <p:spPr>
          <a:xfrm>
            <a:off x="2587754" y="10143677"/>
            <a:ext cx="2636580" cy="582679"/>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5517287" y="10143677"/>
            <a:ext cx="1757720" cy="582679"/>
          </a:xfrm>
          <a:prstGeom prst="rect">
            <a:avLst/>
          </a:prstGeom>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2597129235"/>
      </p:ext>
    </p:extLst>
  </p:cSld>
  <p:clrMapOvr>
    <a:masterClrMapping/>
  </p:clrMapOvr>
  <p:extLst>
    <p:ext uri="{DCECCB84-F9BA-43D5-87BE-67443E8EF086}">
      <p15:sldGuideLst xmlns:p15="http://schemas.microsoft.com/office/powerpoint/2012/main">
        <p15:guide id="1" orient="horz" pos="3447">
          <p15:clr>
            <a:srgbClr val="FBAE40"/>
          </p15:clr>
        </p15:guide>
        <p15:guide id="2" pos="246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7081" y="582681"/>
            <a:ext cx="6737926" cy="2115378"/>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37081" y="2913393"/>
            <a:ext cx="3320137" cy="6944010"/>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954870" y="2913393"/>
            <a:ext cx="3320137" cy="6944010"/>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a:xfrm>
            <a:off x="537081" y="10143677"/>
            <a:ext cx="1757720" cy="582679"/>
          </a:xfrm>
          <a:prstGeom prst="rect">
            <a:avLst/>
          </a:prstGeom>
        </p:spPr>
        <p:txBody>
          <a:bodyPr/>
          <a:lstStyle/>
          <a:p>
            <a:fld id="{BBA65F4B-646D-4EF1-A329-29EE37F92324}" type="datetime1">
              <a:rPr kumimoji="1" lang="en-US" altLang="ja-JP" smtClean="0"/>
              <a:t>6/13/2025</a:t>
            </a:fld>
            <a:endParaRPr kumimoji="1" lang="ja-JP" altLang="en-US"/>
          </a:p>
        </p:txBody>
      </p:sp>
      <p:sp>
        <p:nvSpPr>
          <p:cNvPr id="6" name="Footer Placeholder 5"/>
          <p:cNvSpPr>
            <a:spLocks noGrp="1"/>
          </p:cNvSpPr>
          <p:nvPr>
            <p:ph type="ftr" sz="quarter" idx="11"/>
          </p:nvPr>
        </p:nvSpPr>
        <p:spPr>
          <a:xfrm>
            <a:off x="2587754" y="10143677"/>
            <a:ext cx="2636580" cy="582679"/>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a:xfrm>
            <a:off x="5517287" y="10143677"/>
            <a:ext cx="1757720" cy="582679"/>
          </a:xfrm>
          <a:prstGeom prst="rect">
            <a:avLst/>
          </a:prstGeom>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2954697794"/>
      </p:ext>
    </p:extLst>
  </p:cSld>
  <p:clrMapOvr>
    <a:masterClrMapping/>
  </p:clrMapOvr>
  <p:extLst>
    <p:ext uri="{DCECCB84-F9BA-43D5-87BE-67443E8EF086}">
      <p15:sldGuideLst xmlns:p15="http://schemas.microsoft.com/office/powerpoint/2012/main">
        <p15:guide id="1" orient="horz" pos="3447">
          <p15:clr>
            <a:srgbClr val="FBAE40"/>
          </p15:clr>
        </p15:guide>
        <p15:guide id="2" pos="246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8099" y="582681"/>
            <a:ext cx="6737926" cy="2115378"/>
          </a:xfrm>
          <a:prstGeom prst="rect">
            <a:avLst/>
          </a:prstGeo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8099" y="2682856"/>
            <a:ext cx="3304879" cy="1314826"/>
          </a:xfrm>
          <a:prstGeom prst="rect">
            <a:avLst/>
          </a:prstGeom>
        </p:spPr>
        <p:txBody>
          <a:bodyPr anchor="b"/>
          <a:lstStyle>
            <a:lvl1pPr marL="0" indent="0">
              <a:buNone/>
              <a:defRPr sz="2050" b="1"/>
            </a:lvl1pPr>
            <a:lvl2pPr marL="390586" indent="0">
              <a:buNone/>
              <a:defRPr sz="1709" b="1"/>
            </a:lvl2pPr>
            <a:lvl3pPr marL="781172" indent="0">
              <a:buNone/>
              <a:defRPr sz="1538" b="1"/>
            </a:lvl3pPr>
            <a:lvl4pPr marL="1171758" indent="0">
              <a:buNone/>
              <a:defRPr sz="1367" b="1"/>
            </a:lvl4pPr>
            <a:lvl5pPr marL="1562344" indent="0">
              <a:buNone/>
              <a:defRPr sz="1367" b="1"/>
            </a:lvl5pPr>
            <a:lvl6pPr marL="1952930" indent="0">
              <a:buNone/>
              <a:defRPr sz="1367" b="1"/>
            </a:lvl6pPr>
            <a:lvl7pPr marL="2343516" indent="0">
              <a:buNone/>
              <a:defRPr sz="1367" b="1"/>
            </a:lvl7pPr>
            <a:lvl8pPr marL="2734102" indent="0">
              <a:buNone/>
              <a:defRPr sz="1367" b="1"/>
            </a:lvl8pPr>
            <a:lvl9pPr marL="3124688" indent="0">
              <a:buNone/>
              <a:defRPr sz="1367" b="1"/>
            </a:lvl9pPr>
          </a:lstStyle>
          <a:p>
            <a:pPr lvl="0"/>
            <a:r>
              <a:rPr lang="ja-JP" altLang="en-US"/>
              <a:t>マスター テキストの書式設定</a:t>
            </a:r>
          </a:p>
        </p:txBody>
      </p:sp>
      <p:sp>
        <p:nvSpPr>
          <p:cNvPr id="4" name="Content Placeholder 3"/>
          <p:cNvSpPr>
            <a:spLocks noGrp="1"/>
          </p:cNvSpPr>
          <p:nvPr>
            <p:ph sz="half" idx="2"/>
          </p:nvPr>
        </p:nvSpPr>
        <p:spPr>
          <a:xfrm>
            <a:off x="538099" y="3997682"/>
            <a:ext cx="3304879" cy="587998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54870" y="2682856"/>
            <a:ext cx="3321155" cy="1314826"/>
          </a:xfrm>
          <a:prstGeom prst="rect">
            <a:avLst/>
          </a:prstGeom>
        </p:spPr>
        <p:txBody>
          <a:bodyPr anchor="b"/>
          <a:lstStyle>
            <a:lvl1pPr marL="0" indent="0">
              <a:buNone/>
              <a:defRPr sz="2050" b="1"/>
            </a:lvl1pPr>
            <a:lvl2pPr marL="390586" indent="0">
              <a:buNone/>
              <a:defRPr sz="1709" b="1"/>
            </a:lvl2pPr>
            <a:lvl3pPr marL="781172" indent="0">
              <a:buNone/>
              <a:defRPr sz="1538" b="1"/>
            </a:lvl3pPr>
            <a:lvl4pPr marL="1171758" indent="0">
              <a:buNone/>
              <a:defRPr sz="1367" b="1"/>
            </a:lvl4pPr>
            <a:lvl5pPr marL="1562344" indent="0">
              <a:buNone/>
              <a:defRPr sz="1367" b="1"/>
            </a:lvl5pPr>
            <a:lvl6pPr marL="1952930" indent="0">
              <a:buNone/>
              <a:defRPr sz="1367" b="1"/>
            </a:lvl6pPr>
            <a:lvl7pPr marL="2343516" indent="0">
              <a:buNone/>
              <a:defRPr sz="1367" b="1"/>
            </a:lvl7pPr>
            <a:lvl8pPr marL="2734102" indent="0">
              <a:buNone/>
              <a:defRPr sz="1367" b="1"/>
            </a:lvl8pPr>
            <a:lvl9pPr marL="3124688" indent="0">
              <a:buNone/>
              <a:defRPr sz="1367" b="1"/>
            </a:lvl9pPr>
          </a:lstStyle>
          <a:p>
            <a:pPr lvl="0"/>
            <a:r>
              <a:rPr lang="ja-JP" altLang="en-US"/>
              <a:t>マスター テキストの書式設定</a:t>
            </a:r>
          </a:p>
        </p:txBody>
      </p:sp>
      <p:sp>
        <p:nvSpPr>
          <p:cNvPr id="6" name="Content Placeholder 5"/>
          <p:cNvSpPr>
            <a:spLocks noGrp="1"/>
          </p:cNvSpPr>
          <p:nvPr>
            <p:ph sz="quarter" idx="4"/>
          </p:nvPr>
        </p:nvSpPr>
        <p:spPr>
          <a:xfrm>
            <a:off x="3954870" y="3997682"/>
            <a:ext cx="3321155" cy="587998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a:xfrm>
            <a:off x="537081" y="10143677"/>
            <a:ext cx="1757720" cy="582679"/>
          </a:xfrm>
          <a:prstGeom prst="rect">
            <a:avLst/>
          </a:prstGeom>
        </p:spPr>
        <p:txBody>
          <a:bodyPr/>
          <a:lstStyle/>
          <a:p>
            <a:fld id="{8048EA4B-288A-4F5C-903C-B1EB415F660C}" type="datetime1">
              <a:rPr kumimoji="1" lang="en-US" altLang="ja-JP" smtClean="0"/>
              <a:t>6/13/2025</a:t>
            </a:fld>
            <a:endParaRPr kumimoji="1" lang="ja-JP" altLang="en-US"/>
          </a:p>
        </p:txBody>
      </p:sp>
      <p:sp>
        <p:nvSpPr>
          <p:cNvPr id="8" name="Footer Placeholder 7"/>
          <p:cNvSpPr>
            <a:spLocks noGrp="1"/>
          </p:cNvSpPr>
          <p:nvPr>
            <p:ph type="ftr" sz="quarter" idx="11"/>
          </p:nvPr>
        </p:nvSpPr>
        <p:spPr>
          <a:xfrm>
            <a:off x="2587754" y="10143677"/>
            <a:ext cx="2636580" cy="582679"/>
          </a:xfrm>
          <a:prstGeom prst="rect">
            <a:avLst/>
          </a:prstGeom>
        </p:spPr>
        <p:txBody>
          <a:bodyPr/>
          <a:lstStyle/>
          <a:p>
            <a:endParaRPr kumimoji="1" lang="ja-JP" altLang="en-US"/>
          </a:p>
        </p:txBody>
      </p:sp>
      <p:sp>
        <p:nvSpPr>
          <p:cNvPr id="9" name="Slide Number Placeholder 8"/>
          <p:cNvSpPr>
            <a:spLocks noGrp="1"/>
          </p:cNvSpPr>
          <p:nvPr>
            <p:ph type="sldNum" sz="quarter" idx="12"/>
          </p:nvPr>
        </p:nvSpPr>
        <p:spPr>
          <a:xfrm>
            <a:off x="5517287" y="10143677"/>
            <a:ext cx="1757720" cy="582679"/>
          </a:xfrm>
          <a:prstGeom prst="rect">
            <a:avLst/>
          </a:prstGeom>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413758735"/>
      </p:ext>
    </p:extLst>
  </p:cSld>
  <p:clrMapOvr>
    <a:masterClrMapping/>
  </p:clrMapOvr>
  <p:extLst>
    <p:ext uri="{DCECCB84-F9BA-43D5-87BE-67443E8EF086}">
      <p15:sldGuideLst xmlns:p15="http://schemas.microsoft.com/office/powerpoint/2012/main">
        <p15:guide id="1" orient="horz" pos="3447">
          <p15:clr>
            <a:srgbClr val="FBAE40"/>
          </p15:clr>
        </p15:guide>
        <p15:guide id="2" pos="246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537081" y="582681"/>
            <a:ext cx="6737926" cy="2115378"/>
          </a:xfrm>
          <a:prstGeom prst="rect">
            <a:avLst/>
          </a:prstGeo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a:xfrm>
            <a:off x="537081" y="10143677"/>
            <a:ext cx="1757720" cy="582679"/>
          </a:xfrm>
          <a:prstGeom prst="rect">
            <a:avLst/>
          </a:prstGeom>
        </p:spPr>
        <p:txBody>
          <a:bodyPr/>
          <a:lstStyle/>
          <a:p>
            <a:fld id="{2063C469-E364-440D-BAA4-C1217155A703}" type="datetime1">
              <a:rPr kumimoji="1" lang="en-US" altLang="ja-JP" smtClean="0"/>
              <a:t>6/13/2025</a:t>
            </a:fld>
            <a:endParaRPr kumimoji="1" lang="ja-JP" altLang="en-US"/>
          </a:p>
        </p:txBody>
      </p:sp>
      <p:sp>
        <p:nvSpPr>
          <p:cNvPr id="4" name="Footer Placeholder 3"/>
          <p:cNvSpPr>
            <a:spLocks noGrp="1"/>
          </p:cNvSpPr>
          <p:nvPr>
            <p:ph type="ftr" sz="quarter" idx="11"/>
          </p:nvPr>
        </p:nvSpPr>
        <p:spPr>
          <a:xfrm>
            <a:off x="2587754" y="10143677"/>
            <a:ext cx="2636580" cy="582679"/>
          </a:xfrm>
          <a:prstGeom prst="rect">
            <a:avLst/>
          </a:prstGeom>
        </p:spPr>
        <p:txBody>
          <a:bodyPr/>
          <a:lstStyle/>
          <a:p>
            <a:endParaRPr kumimoji="1" lang="ja-JP" altLang="en-US"/>
          </a:p>
        </p:txBody>
      </p:sp>
      <p:sp>
        <p:nvSpPr>
          <p:cNvPr id="5" name="Slide Number Placeholder 4"/>
          <p:cNvSpPr>
            <a:spLocks noGrp="1"/>
          </p:cNvSpPr>
          <p:nvPr>
            <p:ph type="sldNum" sz="quarter" idx="12"/>
          </p:nvPr>
        </p:nvSpPr>
        <p:spPr>
          <a:xfrm>
            <a:off x="5517287" y="10143677"/>
            <a:ext cx="1757720" cy="582679"/>
          </a:xfrm>
          <a:prstGeom prst="rect">
            <a:avLst/>
          </a:prstGeom>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1366681206"/>
      </p:ext>
    </p:extLst>
  </p:cSld>
  <p:clrMapOvr>
    <a:masterClrMapping/>
  </p:clrMapOvr>
  <p:extLst>
    <p:ext uri="{DCECCB84-F9BA-43D5-87BE-67443E8EF086}">
      <p15:sldGuideLst xmlns:p15="http://schemas.microsoft.com/office/powerpoint/2012/main">
        <p15:guide id="1" orient="horz" pos="3447">
          <p15:clr>
            <a:srgbClr val="FBAE40"/>
          </p15:clr>
        </p15:guide>
        <p15:guide id="2" pos="246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37081" y="10143677"/>
            <a:ext cx="1757720" cy="582679"/>
          </a:xfrm>
          <a:prstGeom prst="rect">
            <a:avLst/>
          </a:prstGeom>
        </p:spPr>
        <p:txBody>
          <a:bodyPr/>
          <a:lstStyle/>
          <a:p>
            <a:fld id="{DE7C029F-7BE3-4A2E-9433-5EE5F69747F1}" type="datetime1">
              <a:rPr lang="en-US" altLang="ja-JP" smtClean="0"/>
              <a:t>6/13/2025</a:t>
            </a:fld>
            <a:endParaRPr lang="en-US" dirty="0"/>
          </a:p>
        </p:txBody>
      </p:sp>
      <p:sp>
        <p:nvSpPr>
          <p:cNvPr id="3" name="Footer Placeholder 2"/>
          <p:cNvSpPr>
            <a:spLocks noGrp="1"/>
          </p:cNvSpPr>
          <p:nvPr>
            <p:ph type="ftr" sz="quarter" idx="11"/>
          </p:nvPr>
        </p:nvSpPr>
        <p:spPr>
          <a:xfrm>
            <a:off x="2587754" y="10143677"/>
            <a:ext cx="2636580" cy="582679"/>
          </a:xfrm>
          <a:prstGeom prst="rect">
            <a:avLst/>
          </a:prstGeom>
        </p:spPr>
        <p:txBody>
          <a:bodyPr/>
          <a:lstStyle/>
          <a:p>
            <a:endParaRPr lang="en-US" dirty="0"/>
          </a:p>
        </p:txBody>
      </p:sp>
      <p:sp>
        <p:nvSpPr>
          <p:cNvPr id="4" name="Slide Number Placeholder 3"/>
          <p:cNvSpPr>
            <a:spLocks noGrp="1"/>
          </p:cNvSpPr>
          <p:nvPr>
            <p:ph type="sldNum" sz="quarter" idx="12"/>
          </p:nvPr>
        </p:nvSpPr>
        <p:spPr>
          <a:xfrm>
            <a:off x="5517287" y="10143677"/>
            <a:ext cx="1757720" cy="582679"/>
          </a:xfrm>
          <a:prstGeom prst="rect">
            <a:avLst/>
          </a:prstGeom>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538334973"/>
      </p:ext>
    </p:extLst>
  </p:cSld>
  <p:clrMapOvr>
    <a:masterClrMapping/>
  </p:clrMapOvr>
  <p:extLst>
    <p:ext uri="{DCECCB84-F9BA-43D5-87BE-67443E8EF086}">
      <p15:sldGuideLst xmlns:p15="http://schemas.microsoft.com/office/powerpoint/2012/main">
        <p15:guide id="1" orient="horz" pos="3447">
          <p15:clr>
            <a:srgbClr val="FBAE40"/>
          </p15:clr>
        </p15:guide>
        <p15:guide id="2" pos="246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2_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37081" y="10143677"/>
            <a:ext cx="1757720" cy="582679"/>
          </a:xfrm>
          <a:prstGeom prst="rect">
            <a:avLst/>
          </a:prstGeom>
        </p:spPr>
        <p:txBody>
          <a:bodyPr/>
          <a:lstStyle/>
          <a:p>
            <a:fld id="{DE7C029F-7BE3-4A2E-9433-5EE5F69747F1}" type="datetime1">
              <a:rPr lang="en-US" altLang="ja-JP" smtClean="0"/>
              <a:t>6/13/2025</a:t>
            </a:fld>
            <a:endParaRPr lang="en-US" dirty="0"/>
          </a:p>
        </p:txBody>
      </p:sp>
      <p:sp>
        <p:nvSpPr>
          <p:cNvPr id="3" name="Footer Placeholder 2"/>
          <p:cNvSpPr>
            <a:spLocks noGrp="1"/>
          </p:cNvSpPr>
          <p:nvPr>
            <p:ph type="ftr" sz="quarter" idx="11"/>
          </p:nvPr>
        </p:nvSpPr>
        <p:spPr>
          <a:xfrm>
            <a:off x="2587754" y="10143677"/>
            <a:ext cx="2636580" cy="582679"/>
          </a:xfrm>
          <a:prstGeom prst="rect">
            <a:avLst/>
          </a:prstGeom>
        </p:spPr>
        <p:txBody>
          <a:bodyPr/>
          <a:lstStyle/>
          <a:p>
            <a:endParaRPr lang="en-US" dirty="0"/>
          </a:p>
        </p:txBody>
      </p:sp>
      <p:sp>
        <p:nvSpPr>
          <p:cNvPr id="4" name="Slide Number Placeholder 3"/>
          <p:cNvSpPr>
            <a:spLocks noGrp="1"/>
          </p:cNvSpPr>
          <p:nvPr>
            <p:ph type="sldNum" sz="quarter" idx="12"/>
          </p:nvPr>
        </p:nvSpPr>
        <p:spPr>
          <a:xfrm>
            <a:off x="5517287" y="10143677"/>
            <a:ext cx="1757720" cy="582679"/>
          </a:xfrm>
          <a:prstGeom prst="rect">
            <a:avLst/>
          </a:prstGeom>
        </p:spPr>
        <p:txBody>
          <a:bodyPr/>
          <a:lstStyle/>
          <a:p>
            <a:fld id="{48F63A3B-78C7-47BE-AE5E-E10140E04643}" type="slidenum">
              <a:rPr lang="en-US" dirty="0"/>
              <a:t>‹#›</a:t>
            </a:fld>
            <a:endParaRPr lang="en-US" dirty="0"/>
          </a:p>
        </p:txBody>
      </p:sp>
      <p:grpSp>
        <p:nvGrpSpPr>
          <p:cNvPr id="11" name="グループ化 10">
            <a:extLst>
              <a:ext uri="{FF2B5EF4-FFF2-40B4-BE49-F238E27FC236}">
                <a16:creationId xmlns:a16="http://schemas.microsoft.com/office/drawing/2014/main" id="{96AD9940-C4C5-B7C7-CB7A-1030D264892B}"/>
              </a:ext>
            </a:extLst>
          </p:cNvPr>
          <p:cNvGrpSpPr>
            <a:grpSpLocks noChangeAspect="1"/>
          </p:cNvGrpSpPr>
          <p:nvPr userDrawn="1"/>
        </p:nvGrpSpPr>
        <p:grpSpPr>
          <a:xfrm>
            <a:off x="2610757" y="1323807"/>
            <a:ext cx="2906530" cy="1997365"/>
            <a:chOff x="1954027" y="4944929"/>
            <a:chExt cx="3862939" cy="2654608"/>
          </a:xfrm>
        </p:grpSpPr>
        <p:sp>
          <p:nvSpPr>
            <p:cNvPr id="8" name="台形 7">
              <a:extLst>
                <a:ext uri="{FF2B5EF4-FFF2-40B4-BE49-F238E27FC236}">
                  <a16:creationId xmlns:a16="http://schemas.microsoft.com/office/drawing/2014/main" id="{88E028E7-5732-E5E1-368D-4F033F823292}"/>
                </a:ext>
              </a:extLst>
            </p:cNvPr>
            <p:cNvSpPr/>
            <p:nvPr userDrawn="1"/>
          </p:nvSpPr>
          <p:spPr>
            <a:xfrm rot="12038439">
              <a:off x="3711021" y="4944929"/>
              <a:ext cx="2105945" cy="2654608"/>
            </a:xfrm>
            <a:prstGeom prst="trapezoid">
              <a:avLst/>
            </a:prstGeom>
            <a:gradFill>
              <a:gsLst>
                <a:gs pos="0">
                  <a:schemeClr val="accent1">
                    <a:lumMod val="5000"/>
                    <a:lumOff val="95000"/>
                  </a:schemeClr>
                </a:gs>
                <a:gs pos="100000">
                  <a:srgbClr val="0000FF">
                    <a:alpha val="4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台形 8">
              <a:extLst>
                <a:ext uri="{FF2B5EF4-FFF2-40B4-BE49-F238E27FC236}">
                  <a16:creationId xmlns:a16="http://schemas.microsoft.com/office/drawing/2014/main" id="{E3B7B419-7D1B-61E6-4F1D-17E1F4AF7FE4}"/>
                </a:ext>
              </a:extLst>
            </p:cNvPr>
            <p:cNvSpPr/>
            <p:nvPr userDrawn="1"/>
          </p:nvSpPr>
          <p:spPr>
            <a:xfrm rot="10800000">
              <a:off x="2714320" y="5077224"/>
              <a:ext cx="1788458" cy="2286000"/>
            </a:xfrm>
            <a:prstGeom prst="trapezoid">
              <a:avLst/>
            </a:prstGeom>
            <a:gradFill>
              <a:gsLst>
                <a:gs pos="0">
                  <a:schemeClr val="accent1">
                    <a:lumMod val="5000"/>
                    <a:lumOff val="95000"/>
                  </a:schemeClr>
                </a:gs>
                <a:gs pos="100000">
                  <a:schemeClr val="accent6">
                    <a:lumMod val="75000"/>
                    <a:alpha val="3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台形 9">
              <a:extLst>
                <a:ext uri="{FF2B5EF4-FFF2-40B4-BE49-F238E27FC236}">
                  <a16:creationId xmlns:a16="http://schemas.microsoft.com/office/drawing/2014/main" id="{D96519A8-6962-827D-A04D-8D1465C3B55E}"/>
                </a:ext>
              </a:extLst>
            </p:cNvPr>
            <p:cNvSpPr/>
            <p:nvPr userDrawn="1"/>
          </p:nvSpPr>
          <p:spPr>
            <a:xfrm rot="9242880">
              <a:off x="1954027" y="5879913"/>
              <a:ext cx="1470142" cy="1660575"/>
            </a:xfrm>
            <a:prstGeom prst="trapezoid">
              <a:avLst/>
            </a:prstGeom>
            <a:gradFill>
              <a:gsLst>
                <a:gs pos="0">
                  <a:schemeClr val="accent1">
                    <a:lumMod val="5000"/>
                    <a:lumOff val="95000"/>
                  </a:schemeClr>
                </a:gs>
                <a:gs pos="100000">
                  <a:srgbClr val="FF0000">
                    <a:alpha val="3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496058107"/>
      </p:ext>
    </p:extLst>
  </p:cSld>
  <p:clrMapOvr>
    <a:masterClrMapping/>
  </p:clrMapOvr>
  <p:extLst>
    <p:ext uri="{DCECCB84-F9BA-43D5-87BE-67443E8EF086}">
      <p15:sldGuideLst xmlns:p15="http://schemas.microsoft.com/office/powerpoint/2012/main">
        <p15:guide id="1" orient="horz" pos="3447">
          <p15:clr>
            <a:srgbClr val="FBAE40"/>
          </p15:clr>
        </p15:guide>
        <p15:guide id="2" pos="246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8098" y="729615"/>
            <a:ext cx="2519602" cy="2553653"/>
          </a:xfrm>
          <a:prstGeom prst="rect">
            <a:avLst/>
          </a:prstGeom>
        </p:spPr>
        <p:txBody>
          <a:bodyPr anchor="b"/>
          <a:lstStyle>
            <a:lvl1pPr>
              <a:defRPr sz="2734"/>
            </a:lvl1pPr>
          </a:lstStyle>
          <a:p>
            <a:r>
              <a:rPr lang="ja-JP" altLang="en-US"/>
              <a:t>マスター タイトルの書式設定</a:t>
            </a:r>
            <a:endParaRPr lang="en-US" dirty="0"/>
          </a:p>
        </p:txBody>
      </p:sp>
      <p:sp>
        <p:nvSpPr>
          <p:cNvPr id="3" name="Content Placeholder 2"/>
          <p:cNvSpPr>
            <a:spLocks noGrp="1"/>
          </p:cNvSpPr>
          <p:nvPr>
            <p:ph idx="1"/>
          </p:nvPr>
        </p:nvSpPr>
        <p:spPr>
          <a:xfrm>
            <a:off x="3321155" y="1575768"/>
            <a:ext cx="3954870" cy="7777493"/>
          </a:xfrm>
          <a:prstGeom prst="rect">
            <a:avLst/>
          </a:prstGeom>
        </p:spPr>
        <p:txBody>
          <a:bodyPr/>
          <a:lstStyle>
            <a:lvl1pPr>
              <a:defRPr sz="2734"/>
            </a:lvl1pPr>
            <a:lvl2pPr>
              <a:defRPr sz="2392"/>
            </a:lvl2pPr>
            <a:lvl3pPr>
              <a:defRPr sz="2050"/>
            </a:lvl3pPr>
            <a:lvl4pPr>
              <a:defRPr sz="1709"/>
            </a:lvl4pPr>
            <a:lvl5pPr>
              <a:defRPr sz="1709"/>
            </a:lvl5pPr>
            <a:lvl6pPr>
              <a:defRPr sz="1709"/>
            </a:lvl6pPr>
            <a:lvl7pPr>
              <a:defRPr sz="1709"/>
            </a:lvl7pPr>
            <a:lvl8pPr>
              <a:defRPr sz="1709"/>
            </a:lvl8pPr>
            <a:lvl9pPr>
              <a:defRPr sz="170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8098" y="3283268"/>
            <a:ext cx="2519602" cy="6082659"/>
          </a:xfrm>
          <a:prstGeom prst="rect">
            <a:avLst/>
          </a:prstGeom>
        </p:spPr>
        <p:txBody>
          <a:bodyPr/>
          <a:lstStyle>
            <a:lvl1pPr marL="0" indent="0">
              <a:buNone/>
              <a:defRPr sz="1367"/>
            </a:lvl1pPr>
            <a:lvl2pPr marL="390586" indent="0">
              <a:buNone/>
              <a:defRPr sz="1196"/>
            </a:lvl2pPr>
            <a:lvl3pPr marL="781172" indent="0">
              <a:buNone/>
              <a:defRPr sz="1025"/>
            </a:lvl3pPr>
            <a:lvl4pPr marL="1171758" indent="0">
              <a:buNone/>
              <a:defRPr sz="854"/>
            </a:lvl4pPr>
            <a:lvl5pPr marL="1562344" indent="0">
              <a:buNone/>
              <a:defRPr sz="854"/>
            </a:lvl5pPr>
            <a:lvl6pPr marL="1952930" indent="0">
              <a:buNone/>
              <a:defRPr sz="854"/>
            </a:lvl6pPr>
            <a:lvl7pPr marL="2343516" indent="0">
              <a:buNone/>
              <a:defRPr sz="854"/>
            </a:lvl7pPr>
            <a:lvl8pPr marL="2734102" indent="0">
              <a:buNone/>
              <a:defRPr sz="854"/>
            </a:lvl8pPr>
            <a:lvl9pPr marL="3124688" indent="0">
              <a:buNone/>
              <a:defRPr sz="854"/>
            </a:lvl9pPr>
          </a:lstStyle>
          <a:p>
            <a:pPr lvl="0"/>
            <a:r>
              <a:rPr lang="ja-JP" altLang="en-US"/>
              <a:t>マスター テキストの書式設定</a:t>
            </a:r>
          </a:p>
        </p:txBody>
      </p:sp>
      <p:sp>
        <p:nvSpPr>
          <p:cNvPr id="5" name="Date Placeholder 4"/>
          <p:cNvSpPr>
            <a:spLocks noGrp="1"/>
          </p:cNvSpPr>
          <p:nvPr>
            <p:ph type="dt" sz="half" idx="10"/>
          </p:nvPr>
        </p:nvSpPr>
        <p:spPr>
          <a:xfrm>
            <a:off x="537081" y="10143677"/>
            <a:ext cx="1757720" cy="582679"/>
          </a:xfrm>
          <a:prstGeom prst="rect">
            <a:avLst/>
          </a:prstGeom>
        </p:spPr>
        <p:txBody>
          <a:bodyPr/>
          <a:lstStyle/>
          <a:p>
            <a:fld id="{BDCD1061-AEE0-42A1-BDB3-70F18616E003}" type="datetime1">
              <a:rPr kumimoji="1" lang="en-US" altLang="ja-JP" smtClean="0"/>
              <a:t>6/13/2025</a:t>
            </a:fld>
            <a:endParaRPr kumimoji="1" lang="ja-JP" altLang="en-US"/>
          </a:p>
        </p:txBody>
      </p:sp>
      <p:sp>
        <p:nvSpPr>
          <p:cNvPr id="6" name="Footer Placeholder 5"/>
          <p:cNvSpPr>
            <a:spLocks noGrp="1"/>
          </p:cNvSpPr>
          <p:nvPr>
            <p:ph type="ftr" sz="quarter" idx="11"/>
          </p:nvPr>
        </p:nvSpPr>
        <p:spPr>
          <a:xfrm>
            <a:off x="2587754" y="10143677"/>
            <a:ext cx="2636580" cy="582679"/>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a:xfrm>
            <a:off x="5517287" y="10143677"/>
            <a:ext cx="1757720" cy="582679"/>
          </a:xfrm>
          <a:prstGeom prst="rect">
            <a:avLst/>
          </a:prstGeom>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1524393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7081" y="582681"/>
            <a:ext cx="6737926" cy="211537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7081" y="2913393"/>
            <a:ext cx="6737926" cy="694401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37081" y="10143677"/>
            <a:ext cx="1757720" cy="582679"/>
          </a:xfrm>
          <a:prstGeom prst="rect">
            <a:avLst/>
          </a:prstGeom>
        </p:spPr>
        <p:txBody>
          <a:bodyPr vert="horz" lIns="91440" tIns="45720" rIns="91440" bIns="45720" rtlCol="0" anchor="ctr"/>
          <a:lstStyle>
            <a:lvl1pPr algn="l">
              <a:defRPr sz="1025">
                <a:solidFill>
                  <a:schemeClr val="tx1">
                    <a:tint val="75000"/>
                  </a:schemeClr>
                </a:solidFill>
              </a:defRPr>
            </a:lvl1pPr>
          </a:lstStyle>
          <a:p>
            <a:fld id="{C96C8847-F491-4854-8D82-FB4DCB413528}" type="datetime1">
              <a:rPr kumimoji="1" lang="en-US" altLang="ja-JP" smtClean="0"/>
              <a:t>6/13/2025</a:t>
            </a:fld>
            <a:endParaRPr kumimoji="1" lang="ja-JP" altLang="en-US"/>
          </a:p>
        </p:txBody>
      </p:sp>
      <p:sp>
        <p:nvSpPr>
          <p:cNvPr id="5" name="Footer Placeholder 4"/>
          <p:cNvSpPr>
            <a:spLocks noGrp="1"/>
          </p:cNvSpPr>
          <p:nvPr>
            <p:ph type="ftr" sz="quarter" idx="3"/>
          </p:nvPr>
        </p:nvSpPr>
        <p:spPr>
          <a:xfrm>
            <a:off x="2587754" y="10143677"/>
            <a:ext cx="2636580" cy="582679"/>
          </a:xfrm>
          <a:prstGeom prst="rect">
            <a:avLst/>
          </a:prstGeom>
        </p:spPr>
        <p:txBody>
          <a:bodyPr vert="horz" lIns="91440" tIns="45720" rIns="91440" bIns="45720" rtlCol="0" anchor="ctr"/>
          <a:lstStyle>
            <a:lvl1pPr algn="ctr">
              <a:defRPr sz="1025">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517287" y="10143677"/>
            <a:ext cx="1757720" cy="582679"/>
          </a:xfrm>
          <a:prstGeom prst="rect">
            <a:avLst/>
          </a:prstGeom>
        </p:spPr>
        <p:txBody>
          <a:bodyPr vert="horz" lIns="91440" tIns="45720" rIns="91440" bIns="45720" rtlCol="0" anchor="ctr"/>
          <a:lstStyle>
            <a:lvl1pPr algn="r">
              <a:defRPr sz="1025">
                <a:solidFill>
                  <a:schemeClr val="tx1">
                    <a:tint val="75000"/>
                  </a:schemeClr>
                </a:solidFill>
              </a:defRPr>
            </a:lvl1p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254478705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Lst>
  <p:hf sldNum="0" hdr="0" ftr="0" dt="0"/>
  <p:txStyles>
    <p:titleStyle>
      <a:lvl1pPr algn="l" defTabSz="781172" rtl="0" eaLnBrk="1" latinLnBrk="0" hangingPunct="1">
        <a:lnSpc>
          <a:spcPct val="90000"/>
        </a:lnSpc>
        <a:spcBef>
          <a:spcPct val="0"/>
        </a:spcBef>
        <a:buNone/>
        <a:defRPr kumimoji="1" sz="3759" kern="1200">
          <a:solidFill>
            <a:schemeClr val="tx1"/>
          </a:solidFill>
          <a:latin typeface="+mj-lt"/>
          <a:ea typeface="+mj-ea"/>
          <a:cs typeface="+mj-cs"/>
        </a:defRPr>
      </a:lvl1pPr>
    </p:titleStyle>
    <p:bodyStyle>
      <a:lvl1pPr marL="195293" indent="-195293" algn="l" defTabSz="781172" rtl="0" eaLnBrk="1" latinLnBrk="0" hangingPunct="1">
        <a:lnSpc>
          <a:spcPct val="90000"/>
        </a:lnSpc>
        <a:spcBef>
          <a:spcPts val="854"/>
        </a:spcBef>
        <a:buFont typeface="Arial" panose="020B0604020202020204" pitchFamily="34" charset="0"/>
        <a:buChar char="•"/>
        <a:defRPr kumimoji="1" sz="2392" kern="1200">
          <a:solidFill>
            <a:schemeClr val="tx1"/>
          </a:solidFill>
          <a:latin typeface="+mn-lt"/>
          <a:ea typeface="+mn-ea"/>
          <a:cs typeface="+mn-cs"/>
        </a:defRPr>
      </a:lvl1pPr>
      <a:lvl2pPr marL="585879" indent="-195293" algn="l" defTabSz="781172" rtl="0" eaLnBrk="1" latinLnBrk="0" hangingPunct="1">
        <a:lnSpc>
          <a:spcPct val="90000"/>
        </a:lnSpc>
        <a:spcBef>
          <a:spcPts val="427"/>
        </a:spcBef>
        <a:buFont typeface="Arial" panose="020B0604020202020204" pitchFamily="34" charset="0"/>
        <a:buChar char="•"/>
        <a:defRPr kumimoji="1" sz="2050" kern="1200">
          <a:solidFill>
            <a:schemeClr val="tx1"/>
          </a:solidFill>
          <a:latin typeface="+mn-lt"/>
          <a:ea typeface="+mn-ea"/>
          <a:cs typeface="+mn-cs"/>
        </a:defRPr>
      </a:lvl2pPr>
      <a:lvl3pPr marL="976465" indent="-195293" algn="l" defTabSz="781172" rtl="0" eaLnBrk="1" latinLnBrk="0" hangingPunct="1">
        <a:lnSpc>
          <a:spcPct val="90000"/>
        </a:lnSpc>
        <a:spcBef>
          <a:spcPts val="427"/>
        </a:spcBef>
        <a:buFont typeface="Arial" panose="020B0604020202020204" pitchFamily="34" charset="0"/>
        <a:buChar char="•"/>
        <a:defRPr kumimoji="1" sz="1709" kern="1200">
          <a:solidFill>
            <a:schemeClr val="tx1"/>
          </a:solidFill>
          <a:latin typeface="+mn-lt"/>
          <a:ea typeface="+mn-ea"/>
          <a:cs typeface="+mn-cs"/>
        </a:defRPr>
      </a:lvl3pPr>
      <a:lvl4pPr marL="1367051" indent="-195293" algn="l" defTabSz="781172" rtl="0" eaLnBrk="1" latinLnBrk="0" hangingPunct="1">
        <a:lnSpc>
          <a:spcPct val="90000"/>
        </a:lnSpc>
        <a:spcBef>
          <a:spcPts val="427"/>
        </a:spcBef>
        <a:buFont typeface="Arial" panose="020B0604020202020204" pitchFamily="34" charset="0"/>
        <a:buChar char="•"/>
        <a:defRPr kumimoji="1" sz="1538" kern="1200">
          <a:solidFill>
            <a:schemeClr val="tx1"/>
          </a:solidFill>
          <a:latin typeface="+mn-lt"/>
          <a:ea typeface="+mn-ea"/>
          <a:cs typeface="+mn-cs"/>
        </a:defRPr>
      </a:lvl4pPr>
      <a:lvl5pPr marL="1757637" indent="-195293" algn="l" defTabSz="781172" rtl="0" eaLnBrk="1" latinLnBrk="0" hangingPunct="1">
        <a:lnSpc>
          <a:spcPct val="90000"/>
        </a:lnSpc>
        <a:spcBef>
          <a:spcPts val="427"/>
        </a:spcBef>
        <a:buFont typeface="Arial" panose="020B0604020202020204" pitchFamily="34" charset="0"/>
        <a:buChar char="•"/>
        <a:defRPr kumimoji="1" sz="1538" kern="1200">
          <a:solidFill>
            <a:schemeClr val="tx1"/>
          </a:solidFill>
          <a:latin typeface="+mn-lt"/>
          <a:ea typeface="+mn-ea"/>
          <a:cs typeface="+mn-cs"/>
        </a:defRPr>
      </a:lvl5pPr>
      <a:lvl6pPr marL="2148223" indent="-195293" algn="l" defTabSz="781172" rtl="0" eaLnBrk="1" latinLnBrk="0" hangingPunct="1">
        <a:lnSpc>
          <a:spcPct val="90000"/>
        </a:lnSpc>
        <a:spcBef>
          <a:spcPts val="427"/>
        </a:spcBef>
        <a:buFont typeface="Arial" panose="020B0604020202020204" pitchFamily="34" charset="0"/>
        <a:buChar char="•"/>
        <a:defRPr kumimoji="1" sz="1538" kern="1200">
          <a:solidFill>
            <a:schemeClr val="tx1"/>
          </a:solidFill>
          <a:latin typeface="+mn-lt"/>
          <a:ea typeface="+mn-ea"/>
          <a:cs typeface="+mn-cs"/>
        </a:defRPr>
      </a:lvl6pPr>
      <a:lvl7pPr marL="2538809" indent="-195293" algn="l" defTabSz="781172" rtl="0" eaLnBrk="1" latinLnBrk="0" hangingPunct="1">
        <a:lnSpc>
          <a:spcPct val="90000"/>
        </a:lnSpc>
        <a:spcBef>
          <a:spcPts val="427"/>
        </a:spcBef>
        <a:buFont typeface="Arial" panose="020B0604020202020204" pitchFamily="34" charset="0"/>
        <a:buChar char="•"/>
        <a:defRPr kumimoji="1" sz="1538" kern="1200">
          <a:solidFill>
            <a:schemeClr val="tx1"/>
          </a:solidFill>
          <a:latin typeface="+mn-lt"/>
          <a:ea typeface="+mn-ea"/>
          <a:cs typeface="+mn-cs"/>
        </a:defRPr>
      </a:lvl7pPr>
      <a:lvl8pPr marL="2929395" indent="-195293" algn="l" defTabSz="781172" rtl="0" eaLnBrk="1" latinLnBrk="0" hangingPunct="1">
        <a:lnSpc>
          <a:spcPct val="90000"/>
        </a:lnSpc>
        <a:spcBef>
          <a:spcPts val="427"/>
        </a:spcBef>
        <a:buFont typeface="Arial" panose="020B0604020202020204" pitchFamily="34" charset="0"/>
        <a:buChar char="•"/>
        <a:defRPr kumimoji="1" sz="1538" kern="1200">
          <a:solidFill>
            <a:schemeClr val="tx1"/>
          </a:solidFill>
          <a:latin typeface="+mn-lt"/>
          <a:ea typeface="+mn-ea"/>
          <a:cs typeface="+mn-cs"/>
        </a:defRPr>
      </a:lvl8pPr>
      <a:lvl9pPr marL="3319981" indent="-195293" algn="l" defTabSz="781172" rtl="0" eaLnBrk="1" latinLnBrk="0" hangingPunct="1">
        <a:lnSpc>
          <a:spcPct val="90000"/>
        </a:lnSpc>
        <a:spcBef>
          <a:spcPts val="427"/>
        </a:spcBef>
        <a:buFont typeface="Arial" panose="020B0604020202020204" pitchFamily="34" charset="0"/>
        <a:buChar char="•"/>
        <a:defRPr kumimoji="1" sz="1538" kern="1200">
          <a:solidFill>
            <a:schemeClr val="tx1"/>
          </a:solidFill>
          <a:latin typeface="+mn-lt"/>
          <a:ea typeface="+mn-ea"/>
          <a:cs typeface="+mn-cs"/>
        </a:defRPr>
      </a:lvl9pPr>
    </p:bodyStyle>
    <p:otherStyle>
      <a:defPPr>
        <a:defRPr lang="en-US"/>
      </a:defPPr>
      <a:lvl1pPr marL="0" algn="l" defTabSz="781172" rtl="0" eaLnBrk="1" latinLnBrk="0" hangingPunct="1">
        <a:defRPr kumimoji="1" sz="1538" kern="1200">
          <a:solidFill>
            <a:schemeClr val="tx1"/>
          </a:solidFill>
          <a:latin typeface="+mn-lt"/>
          <a:ea typeface="+mn-ea"/>
          <a:cs typeface="+mn-cs"/>
        </a:defRPr>
      </a:lvl1pPr>
      <a:lvl2pPr marL="390586" algn="l" defTabSz="781172" rtl="0" eaLnBrk="1" latinLnBrk="0" hangingPunct="1">
        <a:defRPr kumimoji="1" sz="1538" kern="1200">
          <a:solidFill>
            <a:schemeClr val="tx1"/>
          </a:solidFill>
          <a:latin typeface="+mn-lt"/>
          <a:ea typeface="+mn-ea"/>
          <a:cs typeface="+mn-cs"/>
        </a:defRPr>
      </a:lvl2pPr>
      <a:lvl3pPr marL="781172" algn="l" defTabSz="781172" rtl="0" eaLnBrk="1" latinLnBrk="0" hangingPunct="1">
        <a:defRPr kumimoji="1" sz="1538" kern="1200">
          <a:solidFill>
            <a:schemeClr val="tx1"/>
          </a:solidFill>
          <a:latin typeface="+mn-lt"/>
          <a:ea typeface="+mn-ea"/>
          <a:cs typeface="+mn-cs"/>
        </a:defRPr>
      </a:lvl3pPr>
      <a:lvl4pPr marL="1171758" algn="l" defTabSz="781172" rtl="0" eaLnBrk="1" latinLnBrk="0" hangingPunct="1">
        <a:defRPr kumimoji="1" sz="1538" kern="1200">
          <a:solidFill>
            <a:schemeClr val="tx1"/>
          </a:solidFill>
          <a:latin typeface="+mn-lt"/>
          <a:ea typeface="+mn-ea"/>
          <a:cs typeface="+mn-cs"/>
        </a:defRPr>
      </a:lvl4pPr>
      <a:lvl5pPr marL="1562344" algn="l" defTabSz="781172" rtl="0" eaLnBrk="1" latinLnBrk="0" hangingPunct="1">
        <a:defRPr kumimoji="1" sz="1538" kern="1200">
          <a:solidFill>
            <a:schemeClr val="tx1"/>
          </a:solidFill>
          <a:latin typeface="+mn-lt"/>
          <a:ea typeface="+mn-ea"/>
          <a:cs typeface="+mn-cs"/>
        </a:defRPr>
      </a:lvl5pPr>
      <a:lvl6pPr marL="1952930" algn="l" defTabSz="781172" rtl="0" eaLnBrk="1" latinLnBrk="0" hangingPunct="1">
        <a:defRPr kumimoji="1" sz="1538" kern="1200">
          <a:solidFill>
            <a:schemeClr val="tx1"/>
          </a:solidFill>
          <a:latin typeface="+mn-lt"/>
          <a:ea typeface="+mn-ea"/>
          <a:cs typeface="+mn-cs"/>
        </a:defRPr>
      </a:lvl6pPr>
      <a:lvl7pPr marL="2343516" algn="l" defTabSz="781172" rtl="0" eaLnBrk="1" latinLnBrk="0" hangingPunct="1">
        <a:defRPr kumimoji="1" sz="1538" kern="1200">
          <a:solidFill>
            <a:schemeClr val="tx1"/>
          </a:solidFill>
          <a:latin typeface="+mn-lt"/>
          <a:ea typeface="+mn-ea"/>
          <a:cs typeface="+mn-cs"/>
        </a:defRPr>
      </a:lvl7pPr>
      <a:lvl8pPr marL="2734102" algn="l" defTabSz="781172" rtl="0" eaLnBrk="1" latinLnBrk="0" hangingPunct="1">
        <a:defRPr kumimoji="1" sz="1538" kern="1200">
          <a:solidFill>
            <a:schemeClr val="tx1"/>
          </a:solidFill>
          <a:latin typeface="+mn-lt"/>
          <a:ea typeface="+mn-ea"/>
          <a:cs typeface="+mn-cs"/>
        </a:defRPr>
      </a:lvl8pPr>
      <a:lvl9pPr marL="3124688" algn="l" defTabSz="781172" rtl="0" eaLnBrk="1" latinLnBrk="0" hangingPunct="1">
        <a:defRPr kumimoji="1" sz="1538"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447">
          <p15:clr>
            <a:srgbClr val="F26B43"/>
          </p15:clr>
        </p15:guide>
        <p15:guide id="2" pos="246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正方形/長方形 53">
            <a:extLst>
              <a:ext uri="{FF2B5EF4-FFF2-40B4-BE49-F238E27FC236}">
                <a16:creationId xmlns:a16="http://schemas.microsoft.com/office/drawing/2014/main" id="{847DF0EA-1CFD-0657-A570-99EF922840AE}"/>
              </a:ext>
            </a:extLst>
          </p:cNvPr>
          <p:cNvSpPr/>
          <p:nvPr/>
        </p:nvSpPr>
        <p:spPr>
          <a:xfrm>
            <a:off x="431647" y="8435467"/>
            <a:ext cx="6996311" cy="276999"/>
          </a:xfrm>
          <a:prstGeom prst="rect">
            <a:avLst/>
          </a:prstGeom>
        </p:spPr>
        <p:txBody>
          <a:bodyPr wrap="square">
            <a:spAutoFit/>
          </a:bodyPr>
          <a:lstStyle/>
          <a:p>
            <a:pPr marL="0" marR="0" lvl="0" indent="0" algn="l" defTabSz="939637"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ご記入いただきましたメールアドレスに事務局よりご案内をお送りいたします。</a:t>
            </a:r>
            <a:endParaRPr kumimoji="1" lang="ja-JP"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正方形/長方形 65"/>
          <p:cNvSpPr/>
          <p:nvPr/>
        </p:nvSpPr>
        <p:spPr>
          <a:xfrm>
            <a:off x="487862" y="458885"/>
            <a:ext cx="6883882" cy="729266"/>
          </a:xfrm>
          <a:prstGeom prst="rect">
            <a:avLst/>
          </a:prstGeom>
          <a:solidFill>
            <a:schemeClr val="bg1"/>
          </a:solidFill>
          <a:ln w="0">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39637" rtl="0" eaLnBrk="1" fontAlgn="auto" latinLnBrk="0" hangingPunct="1">
              <a:lnSpc>
                <a:spcPct val="100000"/>
              </a:lnSpc>
              <a:spcBef>
                <a:spcPts val="0"/>
              </a:spcBef>
              <a:spcAft>
                <a:spcPts val="0"/>
              </a:spcAft>
              <a:buClrTx/>
              <a:buSzTx/>
              <a:buFontTx/>
              <a:buNone/>
              <a:tabLst/>
              <a:defRPr/>
            </a:pPr>
            <a:endParaRPr kumimoji="1" lang="ja-JP" altLang="en-US" sz="19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 name="テキスト ボックス 1"/>
          <p:cNvSpPr txBox="1"/>
          <p:nvPr/>
        </p:nvSpPr>
        <p:spPr>
          <a:xfrm>
            <a:off x="1710419" y="528447"/>
            <a:ext cx="4391246" cy="523220"/>
          </a:xfrm>
          <a:prstGeom prst="rect">
            <a:avLst/>
          </a:prstGeom>
          <a:noFill/>
        </p:spPr>
        <p:txBody>
          <a:bodyPr wrap="square" rtlCol="0">
            <a:spAutoFit/>
          </a:bodyPr>
          <a:lstStyle/>
          <a:p>
            <a:pPr marL="0" marR="0" lvl="0" indent="0" algn="ctr" defTabSz="939637" rtl="0" eaLnBrk="1" fontAlgn="auto" latinLnBrk="0" hangingPunct="1">
              <a:spcBef>
                <a:spcPts val="0"/>
              </a:spcBef>
              <a:spcAft>
                <a:spcPts val="0"/>
              </a:spcAft>
              <a:buClrTx/>
              <a:buSzTx/>
              <a:buFontTx/>
              <a:buNone/>
              <a:tabLst/>
              <a:defRPr/>
            </a:pPr>
            <a:r>
              <a:rPr kumimoji="1" lang="en-US" altLang="ja-JP"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Web</a:t>
            </a:r>
            <a:r>
              <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見本市</a:t>
            </a:r>
            <a:r>
              <a:rPr kumimoji="1" lang="en-US" altLang="ja-JP"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2025</a:t>
            </a:r>
          </a:p>
        </p:txBody>
      </p:sp>
      <p:sp>
        <p:nvSpPr>
          <p:cNvPr id="5" name="テキスト ボックス 4">
            <a:extLst>
              <a:ext uri="{FF2B5EF4-FFF2-40B4-BE49-F238E27FC236}">
                <a16:creationId xmlns:a16="http://schemas.microsoft.com/office/drawing/2014/main" id="{8DE3176B-28DE-9E7C-DA71-A466CD7531A1}"/>
              </a:ext>
            </a:extLst>
          </p:cNvPr>
          <p:cNvSpPr txBox="1"/>
          <p:nvPr/>
        </p:nvSpPr>
        <p:spPr>
          <a:xfrm>
            <a:off x="214011" y="129574"/>
            <a:ext cx="3692034" cy="307777"/>
          </a:xfrm>
          <a:prstGeom prst="rect">
            <a:avLst/>
          </a:prstGeom>
          <a:noFill/>
        </p:spPr>
        <p:txBody>
          <a:bodyPr wrap="square">
            <a:spAutoFit/>
          </a:bodyPr>
          <a:lstStyle/>
          <a:p>
            <a:pPr marL="0" marR="0" lvl="0" indent="0" algn="l" defTabSz="939637"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茨城県産業技術イノベーションセンター</a:t>
            </a:r>
            <a:endParaRPr kumimoji="1" lang="ja-JP" altLang="en-US" sz="1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graphicFrame>
        <p:nvGraphicFramePr>
          <p:cNvPr id="12" name="表 12">
            <a:extLst>
              <a:ext uri="{FF2B5EF4-FFF2-40B4-BE49-F238E27FC236}">
                <a16:creationId xmlns:a16="http://schemas.microsoft.com/office/drawing/2014/main" id="{57805571-38AC-969B-F3F9-63AC69CA57FC}"/>
              </a:ext>
            </a:extLst>
          </p:cNvPr>
          <p:cNvGraphicFramePr>
            <a:graphicFrameLocks noGrp="1"/>
          </p:cNvGraphicFramePr>
          <p:nvPr>
            <p:extLst>
              <p:ext uri="{D42A27DB-BD31-4B8C-83A1-F6EECF244321}">
                <p14:modId xmlns:p14="http://schemas.microsoft.com/office/powerpoint/2010/main" val="1634417313"/>
              </p:ext>
            </p:extLst>
          </p:nvPr>
        </p:nvGraphicFramePr>
        <p:xfrm>
          <a:off x="482531" y="4979284"/>
          <a:ext cx="6862154" cy="3420000"/>
        </p:xfrm>
        <a:graphic>
          <a:graphicData uri="http://schemas.openxmlformats.org/drawingml/2006/table">
            <a:tbl>
              <a:tblPr firstRow="1" bandRow="1">
                <a:tableStyleId>{5940675A-B579-460E-94D1-54222C63F5DA}</a:tableStyleId>
              </a:tblPr>
              <a:tblGrid>
                <a:gridCol w="1741645">
                  <a:extLst>
                    <a:ext uri="{9D8B030D-6E8A-4147-A177-3AD203B41FA5}">
                      <a16:colId xmlns:a16="http://schemas.microsoft.com/office/drawing/2014/main" val="1123290786"/>
                    </a:ext>
                  </a:extLst>
                </a:gridCol>
                <a:gridCol w="5120509">
                  <a:extLst>
                    <a:ext uri="{9D8B030D-6E8A-4147-A177-3AD203B41FA5}">
                      <a16:colId xmlns:a16="http://schemas.microsoft.com/office/drawing/2014/main" val="72377581"/>
                    </a:ext>
                  </a:extLst>
                </a:gridCol>
              </a:tblGrid>
              <a:tr h="380000">
                <a:tc>
                  <a:txBody>
                    <a:bodyPr/>
                    <a:lstStyle/>
                    <a:p>
                      <a:pPr algn="ctr"/>
                      <a:r>
                        <a:rPr kumimoji="1" lang="ja-JP" altLang="en-US" sz="1400" dirty="0">
                          <a:latin typeface="メイリオ" panose="020B0604030504040204" pitchFamily="50" charset="-128"/>
                          <a:ea typeface="メイリオ" panose="020B0604030504040204" pitchFamily="50" charset="-128"/>
                        </a:rPr>
                        <a:t>会社・団体名</a:t>
                      </a:r>
                    </a:p>
                  </a:txBody>
                  <a:tcPr anchor="ct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tc>
                  <a:txBody>
                    <a:bodyPr/>
                    <a:lstStyle/>
                    <a:p>
                      <a:endParaRPr kumimoji="1" lang="ja-JP" altLang="en-US" sz="1400" dirty="0">
                        <a:latin typeface="メイリオ" panose="020B0604030504040204" pitchFamily="50" charset="-128"/>
                        <a:ea typeface="メイリオ" panose="020B0604030504040204" pitchFamily="50" charset="-128"/>
                      </a:endParaRPr>
                    </a:p>
                  </a:txBody>
                  <a:tcPr anchor="ct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22290125"/>
                  </a:ext>
                </a:extLst>
              </a:tr>
              <a:tr h="380000">
                <a:tc>
                  <a:txBody>
                    <a:bodyPr/>
                    <a:lstStyle/>
                    <a:p>
                      <a:pPr algn="ctr"/>
                      <a:r>
                        <a:rPr kumimoji="1" lang="ja-JP" altLang="en-US" sz="1400" dirty="0">
                          <a:latin typeface="メイリオ" panose="020B0604030504040204" pitchFamily="50" charset="-128"/>
                          <a:ea typeface="メイリオ" panose="020B0604030504040204" pitchFamily="50" charset="-128"/>
                        </a:rPr>
                        <a:t>住　　　所</a:t>
                      </a:r>
                    </a:p>
                  </a:txBody>
                  <a:tcPr anchor="ct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tc>
                  <a:txBody>
                    <a:bodyPr/>
                    <a:lstStyle/>
                    <a:p>
                      <a:endParaRPr kumimoji="1" lang="ja-JP" altLang="en-US" sz="1400" dirty="0">
                        <a:latin typeface="メイリオ" panose="020B0604030504040204" pitchFamily="50" charset="-128"/>
                        <a:ea typeface="メイリオ" panose="020B0604030504040204" pitchFamily="50" charset="-128"/>
                      </a:endParaRPr>
                    </a:p>
                  </a:txBody>
                  <a:tcPr anchor="ct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323808761"/>
                  </a:ext>
                </a:extLst>
              </a:tr>
              <a:tr h="380000">
                <a:tc rowSpan="2">
                  <a:txBody>
                    <a:bodyPr/>
                    <a:lstStyle/>
                    <a:p>
                      <a:pPr algn="ctr"/>
                      <a:r>
                        <a:rPr kumimoji="1" lang="ja-JP" altLang="en-US" sz="1400" dirty="0">
                          <a:latin typeface="メイリオ" panose="020B0604030504040204" pitchFamily="50" charset="-128"/>
                          <a:ea typeface="メイリオ" panose="020B0604030504040204" pitchFamily="50" charset="-128"/>
                        </a:rPr>
                        <a:t>参加者①</a:t>
                      </a:r>
                      <a:endParaRPr kumimoji="1" lang="en-US" altLang="ja-JP" sz="1400" dirty="0">
                        <a:latin typeface="メイリオ" panose="020B0604030504040204" pitchFamily="50" charset="-128"/>
                        <a:ea typeface="メイリオ" panose="020B0604030504040204" pitchFamily="50" charset="-128"/>
                      </a:endParaRPr>
                    </a:p>
                    <a:p>
                      <a:pPr algn="l"/>
                      <a:r>
                        <a:rPr kumimoji="1" lang="ja-JP" altLang="en-US" sz="1200" dirty="0">
                          <a:latin typeface="メイリオ" panose="020B0604030504040204" pitchFamily="50" charset="-128"/>
                          <a:ea typeface="メイリオ" panose="020B0604030504040204" pitchFamily="50" charset="-128"/>
                        </a:rPr>
                        <a:t>（部署・役職／氏名／</a:t>
                      </a:r>
                      <a:endParaRPr kumimoji="1" lang="en-US" altLang="ja-JP" sz="1200" dirty="0">
                        <a:latin typeface="メイリオ" panose="020B0604030504040204" pitchFamily="50" charset="-128"/>
                        <a:ea typeface="メイリオ" panose="020B0604030504040204" pitchFamily="50" charset="-128"/>
                      </a:endParaRPr>
                    </a:p>
                    <a:p>
                      <a:pPr algn="ctr"/>
                      <a:r>
                        <a:rPr kumimoji="1" lang="ja-JP" altLang="en-US" sz="1200" dirty="0">
                          <a:latin typeface="メイリオ" panose="020B0604030504040204" pitchFamily="50" charset="-128"/>
                          <a:ea typeface="メイリオ" panose="020B0604030504040204" pitchFamily="50" charset="-128"/>
                        </a:rPr>
                        <a:t>メールアドレス）</a:t>
                      </a:r>
                    </a:p>
                  </a:txBody>
                  <a:tcPr anchor="ct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tc>
                  <a:txBody>
                    <a:bodyPr/>
                    <a:lstStyle/>
                    <a:p>
                      <a:r>
                        <a:rPr kumimoji="1" lang="ja-JP" altLang="en-US" sz="1200" dirty="0">
                          <a:solidFill>
                            <a:schemeClr val="bg1">
                              <a:lumMod val="50000"/>
                            </a:schemeClr>
                          </a:solidFill>
                          <a:latin typeface="メイリオ" panose="020B0604030504040204" pitchFamily="50" charset="-128"/>
                          <a:ea typeface="メイリオ" panose="020B0604030504040204" pitchFamily="50" charset="-128"/>
                        </a:rPr>
                        <a:t>（部署・役職）　　　　　　　　　　（氏名）</a:t>
                      </a:r>
                    </a:p>
                  </a:txBody>
                  <a:tcP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05340033"/>
                  </a:ext>
                </a:extLst>
              </a:tr>
              <a:tr h="380000">
                <a:tc v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anchor="ctr"/>
                </a:tc>
                <a:tc>
                  <a:txBody>
                    <a:bodyPr/>
                    <a:lstStyle/>
                    <a:p>
                      <a:r>
                        <a:rPr kumimoji="1" lang="ja-JP" altLang="en-US" sz="1200" dirty="0">
                          <a:solidFill>
                            <a:schemeClr val="bg1">
                              <a:lumMod val="50000"/>
                            </a:schemeClr>
                          </a:solidFill>
                          <a:latin typeface="メイリオ" panose="020B0604030504040204" pitchFamily="50" charset="-128"/>
                          <a:ea typeface="メイリオ" panose="020B0604030504040204" pitchFamily="50" charset="-128"/>
                        </a:rPr>
                        <a:t>（メール）</a:t>
                      </a:r>
                    </a:p>
                  </a:txBody>
                  <a:tcP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61345020"/>
                  </a:ext>
                </a:extLst>
              </a:tr>
              <a:tr h="380000">
                <a:tc rowSpan="2">
                  <a:txBody>
                    <a:bodyPr/>
                    <a:lstStyle/>
                    <a:p>
                      <a:pPr algn="ctr"/>
                      <a:r>
                        <a:rPr kumimoji="1" lang="ja-JP" altLang="en-US" sz="1400" dirty="0">
                          <a:latin typeface="メイリオ" panose="020B0604030504040204" pitchFamily="50" charset="-128"/>
                          <a:ea typeface="メイリオ" panose="020B0604030504040204" pitchFamily="50" charset="-128"/>
                        </a:rPr>
                        <a:t>参加者②</a:t>
                      </a:r>
                      <a:endParaRPr kumimoji="1" lang="en-US" altLang="ja-JP" sz="1400" dirty="0">
                        <a:latin typeface="メイリオ" panose="020B0604030504040204" pitchFamily="50" charset="-128"/>
                        <a:ea typeface="メイリオ" panose="020B0604030504040204" pitchFamily="50" charset="-128"/>
                      </a:endParaRPr>
                    </a:p>
                    <a:p>
                      <a:pPr algn="l"/>
                      <a:r>
                        <a:rPr kumimoji="1" lang="ja-JP" altLang="en-US" sz="1200" dirty="0">
                          <a:latin typeface="メイリオ" panose="020B0604030504040204" pitchFamily="50" charset="-128"/>
                          <a:ea typeface="メイリオ" panose="020B0604030504040204" pitchFamily="50" charset="-128"/>
                        </a:rPr>
                        <a:t>（部署・役職／氏名／</a:t>
                      </a:r>
                      <a:endParaRPr kumimoji="1" lang="en-US" altLang="ja-JP" sz="1200" dirty="0">
                        <a:latin typeface="メイリオ" panose="020B0604030504040204" pitchFamily="50" charset="-128"/>
                        <a:ea typeface="メイリオ" panose="020B0604030504040204" pitchFamily="50" charset="-128"/>
                      </a:endParaRPr>
                    </a:p>
                    <a:p>
                      <a:pPr algn="ctr"/>
                      <a:r>
                        <a:rPr kumimoji="1" lang="ja-JP" altLang="en-US" sz="1200" dirty="0">
                          <a:latin typeface="メイリオ" panose="020B0604030504040204" pitchFamily="50" charset="-128"/>
                          <a:ea typeface="メイリオ" panose="020B0604030504040204" pitchFamily="50" charset="-128"/>
                        </a:rPr>
                        <a:t>メールアドレス）</a:t>
                      </a:r>
                    </a:p>
                  </a:txBody>
                  <a:tcPr anchor="ct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tc>
                  <a:txBody>
                    <a:bodyPr/>
                    <a:lstStyle/>
                    <a:p>
                      <a:r>
                        <a:rPr kumimoji="1" lang="ja-JP" altLang="en-US" sz="1200" dirty="0">
                          <a:solidFill>
                            <a:schemeClr val="bg1">
                              <a:lumMod val="50000"/>
                            </a:schemeClr>
                          </a:solidFill>
                          <a:latin typeface="メイリオ" panose="020B0604030504040204" pitchFamily="50" charset="-128"/>
                          <a:ea typeface="メイリオ" panose="020B0604030504040204" pitchFamily="50" charset="-128"/>
                        </a:rPr>
                        <a:t>（部署・役職）　　　　　　　　　　（氏名）</a:t>
                      </a:r>
                    </a:p>
                  </a:txBody>
                  <a:tcP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79819898"/>
                  </a:ext>
                </a:extLst>
              </a:tr>
              <a:tr h="380000">
                <a:tc v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anchor="ctr"/>
                </a:tc>
                <a:tc>
                  <a:txBody>
                    <a:bodyPr/>
                    <a:lstStyle/>
                    <a:p>
                      <a:r>
                        <a:rPr kumimoji="1" lang="ja-JP" altLang="en-US" sz="1200" dirty="0">
                          <a:solidFill>
                            <a:schemeClr val="bg1">
                              <a:lumMod val="50000"/>
                            </a:schemeClr>
                          </a:solidFill>
                          <a:latin typeface="メイリオ" panose="020B0604030504040204" pitchFamily="50" charset="-128"/>
                          <a:ea typeface="メイリオ" panose="020B0604030504040204" pitchFamily="50" charset="-128"/>
                        </a:rPr>
                        <a:t>（メール）</a:t>
                      </a:r>
                    </a:p>
                  </a:txBody>
                  <a:tcP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53925947"/>
                  </a:ext>
                </a:extLst>
              </a:tr>
              <a:tr h="380000">
                <a:tc rowSpan="2">
                  <a:txBody>
                    <a:bodyPr/>
                    <a:lstStyle/>
                    <a:p>
                      <a:pPr algn="ctr"/>
                      <a:r>
                        <a:rPr kumimoji="1" lang="ja-JP" altLang="en-US" sz="1400">
                          <a:latin typeface="メイリオ" panose="020B0604030504040204" pitchFamily="50" charset="-128"/>
                          <a:ea typeface="メイリオ" panose="020B0604030504040204" pitchFamily="50" charset="-128"/>
                        </a:rPr>
                        <a:t>参加者</a:t>
                      </a:r>
                      <a:r>
                        <a:rPr kumimoji="1" lang="ja-JP" altLang="en-US" sz="1400" dirty="0">
                          <a:latin typeface="メイリオ" panose="020B0604030504040204" pitchFamily="50" charset="-128"/>
                          <a:ea typeface="メイリオ" panose="020B0604030504040204" pitchFamily="50" charset="-128"/>
                        </a:rPr>
                        <a:t>③</a:t>
                      </a:r>
                      <a:endParaRPr kumimoji="1" lang="en-US" altLang="ja-JP" sz="1400" dirty="0">
                        <a:latin typeface="メイリオ" panose="020B0604030504040204" pitchFamily="50" charset="-128"/>
                        <a:ea typeface="メイリオ" panose="020B0604030504040204" pitchFamily="50" charset="-128"/>
                      </a:endParaRPr>
                    </a:p>
                    <a:p>
                      <a:pPr algn="l"/>
                      <a:r>
                        <a:rPr kumimoji="1" lang="ja-JP" altLang="en-US" sz="1200" dirty="0">
                          <a:latin typeface="メイリオ" panose="020B0604030504040204" pitchFamily="50" charset="-128"/>
                          <a:ea typeface="メイリオ" panose="020B0604030504040204" pitchFamily="50" charset="-128"/>
                        </a:rPr>
                        <a:t>（部署・役職／氏名／</a:t>
                      </a:r>
                      <a:endParaRPr kumimoji="1" lang="en-US" altLang="ja-JP" sz="1200" dirty="0">
                        <a:latin typeface="メイリオ" panose="020B0604030504040204" pitchFamily="50" charset="-128"/>
                        <a:ea typeface="メイリオ" panose="020B0604030504040204" pitchFamily="50" charset="-128"/>
                      </a:endParaRPr>
                    </a:p>
                    <a:p>
                      <a:pPr algn="ctr"/>
                      <a:r>
                        <a:rPr kumimoji="1" lang="ja-JP" altLang="en-US" sz="1200" dirty="0">
                          <a:latin typeface="メイリオ" panose="020B0604030504040204" pitchFamily="50" charset="-128"/>
                          <a:ea typeface="メイリオ" panose="020B0604030504040204" pitchFamily="50" charset="-128"/>
                        </a:rPr>
                        <a:t>メールアドレス）</a:t>
                      </a:r>
                    </a:p>
                  </a:txBody>
                  <a:tcPr anchor="ct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tc>
                  <a:txBody>
                    <a:bodyPr/>
                    <a:lstStyle/>
                    <a:p>
                      <a:r>
                        <a:rPr kumimoji="1" lang="ja-JP" altLang="en-US" sz="1200" dirty="0">
                          <a:solidFill>
                            <a:schemeClr val="bg1">
                              <a:lumMod val="50000"/>
                            </a:schemeClr>
                          </a:solidFill>
                          <a:latin typeface="メイリオ" panose="020B0604030504040204" pitchFamily="50" charset="-128"/>
                          <a:ea typeface="メイリオ" panose="020B0604030504040204" pitchFamily="50" charset="-128"/>
                        </a:rPr>
                        <a:t>（部署・役職）　　　　　　　　　　（氏名）</a:t>
                      </a:r>
                    </a:p>
                  </a:txBody>
                  <a:tcP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30261290"/>
                  </a:ext>
                </a:extLst>
              </a:tr>
              <a:tr h="380000">
                <a:tc v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anchor="ct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tc>
                  <a:txBody>
                    <a:bodyPr/>
                    <a:lstStyle/>
                    <a:p>
                      <a:r>
                        <a:rPr kumimoji="1" lang="ja-JP" altLang="en-US" sz="1200" dirty="0">
                          <a:solidFill>
                            <a:schemeClr val="bg1">
                              <a:lumMod val="50000"/>
                            </a:schemeClr>
                          </a:solidFill>
                          <a:latin typeface="メイリオ" panose="020B0604030504040204" pitchFamily="50" charset="-128"/>
                          <a:ea typeface="メイリオ" panose="020B0604030504040204" pitchFamily="50" charset="-128"/>
                        </a:rPr>
                        <a:t>（メール）</a:t>
                      </a:r>
                    </a:p>
                  </a:txBody>
                  <a:tcP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62633932"/>
                  </a:ext>
                </a:extLst>
              </a:tr>
              <a:tr h="380000">
                <a:tc>
                  <a:txBody>
                    <a:bodyPr/>
                    <a:lstStyle/>
                    <a:p>
                      <a:pPr algn="ctr"/>
                      <a:r>
                        <a:rPr kumimoji="1" lang="ja-JP" altLang="en-US" sz="1400" dirty="0">
                          <a:latin typeface="メイリオ" panose="020B0604030504040204" pitchFamily="50" charset="-128"/>
                          <a:ea typeface="メイリオ" panose="020B0604030504040204" pitchFamily="50" charset="-128"/>
                        </a:rPr>
                        <a:t>電話番号</a:t>
                      </a:r>
                    </a:p>
                  </a:txBody>
                  <a:tcPr anchor="ct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tc>
                  <a:txBody>
                    <a:bodyPr/>
                    <a:lstStyle/>
                    <a:p>
                      <a:endParaRPr kumimoji="1" lang="ja-JP" altLang="en-US" sz="1400" dirty="0">
                        <a:latin typeface="メイリオ" panose="020B0604030504040204" pitchFamily="50" charset="-128"/>
                        <a:ea typeface="メイリオ" panose="020B0604030504040204" pitchFamily="50" charset="-128"/>
                      </a:endParaRPr>
                    </a:p>
                  </a:txBody>
                  <a:tcPr anchor="ct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85325535"/>
                  </a:ext>
                </a:extLst>
              </a:tr>
            </a:tbl>
          </a:graphicData>
        </a:graphic>
      </p:graphicFrame>
      <p:sp>
        <p:nvSpPr>
          <p:cNvPr id="14" name="テキスト ボックス 13">
            <a:extLst>
              <a:ext uri="{FF2B5EF4-FFF2-40B4-BE49-F238E27FC236}">
                <a16:creationId xmlns:a16="http://schemas.microsoft.com/office/drawing/2014/main" id="{236BDD1B-2E8B-282E-D835-771FAD774E20}"/>
              </a:ext>
            </a:extLst>
          </p:cNvPr>
          <p:cNvSpPr txBox="1"/>
          <p:nvPr/>
        </p:nvSpPr>
        <p:spPr>
          <a:xfrm>
            <a:off x="5800764" y="6952025"/>
            <a:ext cx="1548595" cy="338554"/>
          </a:xfrm>
          <a:prstGeom prst="rect">
            <a:avLst/>
          </a:prstGeom>
          <a:noFill/>
        </p:spPr>
        <p:txBody>
          <a:bodyPr wrap="square" rtlCol="0">
            <a:spAutoFit/>
          </a:bodyPr>
          <a:lstStyle/>
          <a:p>
            <a:pPr marL="0" marR="0" lvl="0" indent="0" algn="l" defTabSz="939637"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①と同じ</a:t>
            </a:r>
            <a:endPar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5" name="テキスト ボックス 14">
            <a:extLst>
              <a:ext uri="{FF2B5EF4-FFF2-40B4-BE49-F238E27FC236}">
                <a16:creationId xmlns:a16="http://schemas.microsoft.com/office/drawing/2014/main" id="{F5F145B8-D87D-9018-2B31-20DB4DAF3144}"/>
              </a:ext>
            </a:extLst>
          </p:cNvPr>
          <p:cNvSpPr txBox="1"/>
          <p:nvPr/>
        </p:nvSpPr>
        <p:spPr>
          <a:xfrm>
            <a:off x="5796090" y="7716771"/>
            <a:ext cx="1548595" cy="338554"/>
          </a:xfrm>
          <a:prstGeom prst="rect">
            <a:avLst/>
          </a:prstGeom>
          <a:noFill/>
        </p:spPr>
        <p:txBody>
          <a:bodyPr wrap="square" rtlCol="0">
            <a:spAutoFit/>
          </a:bodyPr>
          <a:lstStyle/>
          <a:p>
            <a:pPr marL="0" marR="0" lvl="0" indent="0" algn="l" defTabSz="939637"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①と同じ</a:t>
            </a:r>
            <a:endPar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nvGrpSpPr>
          <p:cNvPr id="23" name="グループ化 22">
            <a:extLst>
              <a:ext uri="{FF2B5EF4-FFF2-40B4-BE49-F238E27FC236}">
                <a16:creationId xmlns:a16="http://schemas.microsoft.com/office/drawing/2014/main" id="{CEB08977-2C00-FBBD-10D1-80DD4E1A8258}"/>
              </a:ext>
            </a:extLst>
          </p:cNvPr>
          <p:cNvGrpSpPr/>
          <p:nvPr/>
        </p:nvGrpSpPr>
        <p:grpSpPr>
          <a:xfrm>
            <a:off x="530624" y="8742874"/>
            <a:ext cx="5859414" cy="1196989"/>
            <a:chOff x="482531" y="8477220"/>
            <a:chExt cx="5859414" cy="1196989"/>
          </a:xfrm>
        </p:grpSpPr>
        <p:sp>
          <p:nvSpPr>
            <p:cNvPr id="47" name="テキスト ボックス 46"/>
            <p:cNvSpPr txBox="1"/>
            <p:nvPr/>
          </p:nvSpPr>
          <p:spPr>
            <a:xfrm>
              <a:off x="2741903" y="9089434"/>
              <a:ext cx="3600042" cy="584775"/>
            </a:xfrm>
            <a:prstGeom prst="rect">
              <a:avLst/>
            </a:prstGeom>
            <a:noFill/>
          </p:spPr>
          <p:txBody>
            <a:bodyPr wrap="square" rtlCol="0">
              <a:spAutoFit/>
            </a:bodyPr>
            <a:lstStyle/>
            <a:p>
              <a:pPr marL="0" marR="0" lvl="0" indent="0" algn="l" defTabSz="939637" rtl="0" eaLnBrk="1" fontAlgn="auto" latinLnBrk="0" hangingPunct="1">
                <a:lnSpc>
                  <a:spcPct val="100000"/>
                </a:lnSpc>
                <a:spcBef>
                  <a:spcPts val="0"/>
                </a:spcBef>
                <a:spcAft>
                  <a:spcPts val="0"/>
                </a:spcAft>
                <a:buClrTx/>
                <a:buSzTx/>
                <a:buFontTx/>
                <a:buNone/>
                <a:tabLst/>
                <a:defRPr/>
              </a:pPr>
              <a:r>
                <a:rPr kumimoji="1" lang="en-US" altLang="ja-JP" sz="1600" i="0" u="none" strike="noStrike" kern="1200" cap="none" spc="0" normalizeH="0" baseline="0" noProof="0" dirty="0">
                  <a:ln>
                    <a:noFill/>
                  </a:ln>
                  <a:solidFill>
                    <a:prstClr val="black">
                      <a:lumMod val="85000"/>
                      <a:lumOff val="15000"/>
                    </a:prstClr>
                  </a:solidFill>
                  <a:effectLst/>
                  <a:uLnTx/>
                  <a:uFillTx/>
                  <a:latin typeface="Calibri" panose="020F0502020204030204"/>
                  <a:ea typeface="Meiryo UI" panose="020B0604030504040204" pitchFamily="50" charset="-128"/>
                  <a:cs typeface="Meiryo UI" panose="020B0604030504040204" pitchFamily="50" charset="-128"/>
                </a:rPr>
                <a:t>E-Mail</a:t>
              </a:r>
              <a:r>
                <a:rPr kumimoji="1" lang="ja-JP" altLang="en-US" sz="1600" i="0" u="none" strike="noStrike" kern="1200" cap="none" spc="0" normalizeH="0" baseline="0" noProof="0" dirty="0">
                  <a:ln>
                    <a:noFill/>
                  </a:ln>
                  <a:solidFill>
                    <a:prstClr val="black">
                      <a:lumMod val="85000"/>
                      <a:lumOff val="15000"/>
                    </a:prstClr>
                  </a:solidFill>
                  <a:effectLst/>
                  <a:uLnTx/>
                  <a:uFillTx/>
                  <a:latin typeface="Calibri" panose="020F0502020204030204"/>
                  <a:ea typeface="Meiryo UI" panose="020B0604030504040204" pitchFamily="50" charset="-128"/>
                  <a:cs typeface="Meiryo UI" panose="020B0604030504040204" pitchFamily="50" charset="-128"/>
                </a:rPr>
                <a:t>：</a:t>
              </a:r>
              <a:r>
                <a:rPr kumimoji="1" lang="en-US" altLang="ja-JP" sz="1600" i="0" u="none" strike="noStrike" kern="1200" cap="none" spc="0" normalizeH="0" baseline="0" noProof="0" dirty="0">
                  <a:ln>
                    <a:noFill/>
                  </a:ln>
                  <a:solidFill>
                    <a:prstClr val="black">
                      <a:lumMod val="85000"/>
                      <a:lumOff val="15000"/>
                    </a:prstClr>
                  </a:solidFill>
                  <a:effectLst/>
                  <a:uLnTx/>
                  <a:uFillTx/>
                  <a:latin typeface="Calibri" panose="020F0502020204030204"/>
                  <a:ea typeface="Meiryo UI" panose="020B0604030504040204" pitchFamily="50" charset="-128"/>
                  <a:cs typeface="Meiryo UI" panose="020B0604030504040204" pitchFamily="50" charset="-128"/>
                </a:rPr>
                <a:t>renkei2@itic.pref.ibaraki.jp</a:t>
              </a:r>
            </a:p>
            <a:p>
              <a:r>
                <a:rPr lang="ja-JP" altLang="en-US" sz="1600" dirty="0">
                  <a:solidFill>
                    <a:prstClr val="black">
                      <a:lumMod val="85000"/>
                      <a:lumOff val="15000"/>
                    </a:prstClr>
                  </a:solidFill>
                  <a:ea typeface="Meiryo UI" panose="020B0604030504040204" pitchFamily="50" charset="-128"/>
                  <a:cs typeface="Meiryo UI" panose="020B0604030504040204" pitchFamily="50" charset="-128"/>
                </a:rPr>
                <a:t>　　</a:t>
              </a:r>
              <a:r>
                <a:rPr lang="en-US" altLang="ja-JP" sz="1600" dirty="0">
                  <a:solidFill>
                    <a:prstClr val="black">
                      <a:lumMod val="85000"/>
                      <a:lumOff val="15000"/>
                    </a:prstClr>
                  </a:solidFill>
                  <a:ea typeface="Meiryo UI" panose="020B0604030504040204" pitchFamily="50" charset="-128"/>
                  <a:cs typeface="Meiryo UI" panose="020B0604030504040204" pitchFamily="50" charset="-128"/>
                </a:rPr>
                <a:t>TEL</a:t>
              </a:r>
              <a:r>
                <a:rPr lang="ja-JP" altLang="en-US" sz="1600" dirty="0">
                  <a:solidFill>
                    <a:prstClr val="black">
                      <a:lumMod val="85000"/>
                      <a:lumOff val="15000"/>
                    </a:prstClr>
                  </a:solidFill>
                  <a:ea typeface="Meiryo UI" panose="020B0604030504040204" pitchFamily="50" charset="-128"/>
                  <a:cs typeface="Meiryo UI" panose="020B0604030504040204" pitchFamily="50" charset="-128"/>
                </a:rPr>
                <a:t>：</a:t>
              </a:r>
              <a:r>
                <a:rPr lang="en-US" altLang="ja-JP" sz="1600" dirty="0">
                  <a:solidFill>
                    <a:prstClr val="black">
                      <a:lumMod val="85000"/>
                      <a:lumOff val="15000"/>
                    </a:prstClr>
                  </a:solidFill>
                  <a:ea typeface="Meiryo UI" panose="020B0604030504040204" pitchFamily="50" charset="-128"/>
                  <a:cs typeface="Meiryo UI" panose="020B0604030504040204" pitchFamily="50" charset="-128"/>
                </a:rPr>
                <a:t>029-293-7213</a:t>
              </a:r>
              <a:r>
                <a:rPr kumimoji="1" lang="en-US" altLang="ja-JP" sz="1600" i="0" u="none" strike="noStrike" kern="1200" cap="none" spc="0" normalizeH="0" baseline="0" noProof="0" dirty="0">
                  <a:ln>
                    <a:noFill/>
                  </a:ln>
                  <a:solidFill>
                    <a:prstClr val="black">
                      <a:lumMod val="85000"/>
                      <a:lumOff val="15000"/>
                    </a:prstClr>
                  </a:solidFill>
                  <a:effectLst/>
                  <a:uLnTx/>
                  <a:uFillTx/>
                  <a:latin typeface="Calibri" panose="020F0502020204030204"/>
                  <a:ea typeface="Meiryo UI" panose="020B0604030504040204" pitchFamily="50" charset="-128"/>
                  <a:cs typeface="Meiryo UI" panose="020B0604030504040204" pitchFamily="50" charset="-128"/>
                </a:rPr>
                <a:t>  </a:t>
              </a:r>
              <a:r>
                <a:rPr kumimoji="1" lang="ja-JP" altLang="en-US" sz="1600" i="0" u="none" strike="noStrike" kern="1200" cap="none" spc="0" normalizeH="0" baseline="0" noProof="0" dirty="0">
                  <a:ln>
                    <a:noFill/>
                  </a:ln>
                  <a:solidFill>
                    <a:prstClr val="black">
                      <a:lumMod val="85000"/>
                      <a:lumOff val="15000"/>
                    </a:prstClr>
                  </a:solidFill>
                  <a:effectLst/>
                  <a:uLnTx/>
                  <a:uFillTx/>
                  <a:latin typeface="Calibri" panose="020F0502020204030204"/>
                  <a:ea typeface="Meiryo UI" panose="020B0604030504040204" pitchFamily="50" charset="-128"/>
                  <a:cs typeface="Meiryo UI" panose="020B0604030504040204" pitchFamily="50" charset="-128"/>
                </a:rPr>
                <a:t>　</a:t>
              </a:r>
              <a:endParaRPr kumimoji="1" lang="en-US" altLang="ja-JP" sz="1600" i="0" u="none" strike="noStrike" kern="1200" cap="none" spc="0" normalizeH="0" baseline="0" noProof="0" dirty="0">
                <a:ln>
                  <a:noFill/>
                </a:ln>
                <a:solidFill>
                  <a:prstClr val="black">
                    <a:lumMod val="85000"/>
                    <a:lumOff val="15000"/>
                  </a:prstClr>
                </a:solidFill>
                <a:effectLst/>
                <a:uLnTx/>
                <a:uFillTx/>
                <a:latin typeface="Calibri" panose="020F0502020204030204"/>
                <a:ea typeface="Meiryo UI" panose="020B0604030504040204" pitchFamily="50" charset="-128"/>
                <a:cs typeface="Meiryo UI" panose="020B0604030504040204" pitchFamily="50" charset="-128"/>
              </a:endParaRPr>
            </a:p>
          </p:txBody>
        </p:sp>
        <p:grpSp>
          <p:nvGrpSpPr>
            <p:cNvPr id="13" name="グループ化 12">
              <a:extLst>
                <a:ext uri="{FF2B5EF4-FFF2-40B4-BE49-F238E27FC236}">
                  <a16:creationId xmlns:a16="http://schemas.microsoft.com/office/drawing/2014/main" id="{F0A6B24C-FF9A-39EF-D9F5-D1928358C14E}"/>
                </a:ext>
              </a:extLst>
            </p:cNvPr>
            <p:cNvGrpSpPr/>
            <p:nvPr/>
          </p:nvGrpSpPr>
          <p:grpSpPr>
            <a:xfrm>
              <a:off x="482531" y="8477220"/>
              <a:ext cx="5722240" cy="709708"/>
              <a:chOff x="473976" y="8770638"/>
              <a:chExt cx="5722240" cy="709708"/>
            </a:xfrm>
          </p:grpSpPr>
          <p:sp>
            <p:nvSpPr>
              <p:cNvPr id="16" name="角丸四角形 48">
                <a:extLst>
                  <a:ext uri="{FF2B5EF4-FFF2-40B4-BE49-F238E27FC236}">
                    <a16:creationId xmlns:a16="http://schemas.microsoft.com/office/drawing/2014/main" id="{96DE0870-F69A-DAB3-6F33-19F039612C4F}"/>
                  </a:ext>
                </a:extLst>
              </p:cNvPr>
              <p:cNvSpPr/>
              <p:nvPr/>
            </p:nvSpPr>
            <p:spPr>
              <a:xfrm>
                <a:off x="473976" y="8796346"/>
                <a:ext cx="1584000" cy="684000"/>
              </a:xfrm>
              <a:prstGeom prst="roundRect">
                <a:avLst>
                  <a:gd name="adj" fmla="val 50000"/>
                </a:avLst>
              </a:prstGeom>
              <a:solidFill>
                <a:srgbClr val="003B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お問合せ</a:t>
                </a:r>
                <a:endParaRPr lang="en-US" altLang="ja-JP" sz="180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algn="ctr"/>
                <a:r>
                  <a:rPr lang="ja-JP" altLang="en-US" sz="160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（事務局）</a:t>
                </a:r>
              </a:p>
            </p:txBody>
          </p:sp>
          <p:sp>
            <p:nvSpPr>
              <p:cNvPr id="17" name="テキスト ボックス 16">
                <a:extLst>
                  <a:ext uri="{FF2B5EF4-FFF2-40B4-BE49-F238E27FC236}">
                    <a16:creationId xmlns:a16="http://schemas.microsoft.com/office/drawing/2014/main" id="{ADEA0D6C-F634-8D43-0B26-87A1D3AF380E}"/>
                  </a:ext>
                </a:extLst>
              </p:cNvPr>
              <p:cNvSpPr txBox="1"/>
              <p:nvPr/>
            </p:nvSpPr>
            <p:spPr>
              <a:xfrm>
                <a:off x="2112080" y="8770638"/>
                <a:ext cx="4084136" cy="646331"/>
              </a:xfrm>
              <a:prstGeom prst="rect">
                <a:avLst/>
              </a:prstGeom>
              <a:noFill/>
            </p:spPr>
            <p:txBody>
              <a:bodyPr wrap="square" rtlCol="0" anchor="ctr">
                <a:spAutoFit/>
              </a:bodyPr>
              <a:lstStyle/>
              <a:p>
                <a:r>
                  <a:rPr lang="ja-JP" altLang="en-US" sz="1800" dirty="0">
                    <a:latin typeface="Meiryo UI" panose="020B0604030504040204" pitchFamily="50" charset="-128"/>
                    <a:ea typeface="Meiryo UI" panose="020B0604030504040204" pitchFamily="50" charset="-128"/>
                  </a:rPr>
                  <a:t>茨城県産業技術イノベーションセンター</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産業連携</a:t>
                </a:r>
                <a:r>
                  <a:rPr lang="en-US" altLang="ja-JP" sz="1400" dirty="0">
                    <a:latin typeface="Meiryo UI" panose="020B0604030504040204" pitchFamily="50" charset="-128"/>
                    <a:ea typeface="Meiryo UI" panose="020B0604030504040204" pitchFamily="50" charset="-128"/>
                  </a:rPr>
                  <a:t>G</a:t>
                </a:r>
                <a:r>
                  <a:rPr lang="ja-JP" altLang="en-US" sz="1400" dirty="0">
                    <a:latin typeface="Meiryo UI" panose="020B0604030504040204" pitchFamily="50" charset="-128"/>
                    <a:ea typeface="Meiryo UI" panose="020B0604030504040204" pitchFamily="50" charset="-128"/>
                  </a:rPr>
                  <a:t>　担当：石川</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卓</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、石川</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洋</a:t>
                </a:r>
                <a:r>
                  <a:rPr lang="en-US" altLang="ja-JP" sz="1400" dirty="0">
                    <a:latin typeface="Meiryo UI" panose="020B0604030504040204" pitchFamily="50" charset="-128"/>
                    <a:ea typeface="Meiryo UI" panose="020B0604030504040204" pitchFamily="50" charset="-128"/>
                  </a:rPr>
                  <a:t>)</a:t>
                </a:r>
                <a:endParaRPr lang="ja-JP" altLang="en-US" sz="1800" dirty="0">
                  <a:latin typeface="Meiryo UI" panose="020B0604030504040204" pitchFamily="50" charset="-128"/>
                  <a:ea typeface="Meiryo UI" panose="020B0604030504040204" pitchFamily="50" charset="-128"/>
                </a:endParaRPr>
              </a:p>
            </p:txBody>
          </p:sp>
        </p:grpSp>
      </p:grpSp>
      <p:sp>
        <p:nvSpPr>
          <p:cNvPr id="18" name="正方形/長方形 17">
            <a:extLst>
              <a:ext uri="{FF2B5EF4-FFF2-40B4-BE49-F238E27FC236}">
                <a16:creationId xmlns:a16="http://schemas.microsoft.com/office/drawing/2014/main" id="{138B263B-052E-A424-1CF2-5F6F73C29AA4}"/>
              </a:ext>
            </a:extLst>
          </p:cNvPr>
          <p:cNvSpPr/>
          <p:nvPr/>
        </p:nvSpPr>
        <p:spPr>
          <a:xfrm>
            <a:off x="530624" y="10030959"/>
            <a:ext cx="6798358" cy="707886"/>
          </a:xfrm>
          <a:prstGeom prst="rect">
            <a:avLst/>
          </a:prstGeom>
          <a:ln>
            <a:solidFill>
              <a:schemeClr val="tx1"/>
            </a:solidFill>
          </a:ln>
        </p:spPr>
        <p:txBody>
          <a:bodyPr wrap="square">
            <a:spAutoFit/>
          </a:bodyPr>
          <a:lstStyle/>
          <a:p>
            <a:pPr marL="0" marR="0" lvl="0" indent="0" algn="l" defTabSz="939637" rtl="0" eaLnBrk="1" fontAlgn="auto" latinLnBrk="0" hangingPunct="1">
              <a:lnSpc>
                <a:spcPct val="100000"/>
              </a:lnSpc>
              <a:spcBef>
                <a:spcPts val="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ご記入いただいた個人情報は、</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以下</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の目的においてのみ使用いたします。また、お預かりした個人情報はご本人の承諾を得ることなく第三者に提供、開示することは一切いたしません。</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71450" indent="-80963">
              <a:buFont typeface="Arial" panose="020B0604020202020204" pitchFamily="34" charset="0"/>
              <a:buChar char="•"/>
            </a:pPr>
            <a:r>
              <a:rPr lang="ja-JP" altLang="ja-JP" sz="1000" dirty="0">
                <a:latin typeface="Meiryo UI" panose="020B0604030504040204" pitchFamily="50" charset="-128"/>
                <a:ea typeface="Meiryo UI" panose="020B0604030504040204" pitchFamily="50" charset="-128"/>
                <a:cs typeface="Meiryo UI" panose="020B0604030504040204" pitchFamily="50" charset="-128"/>
              </a:rPr>
              <a:t>本</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提案会に関する</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お申込受付</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、参加</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者管理</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、およびアンケートのご案内</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71450" indent="-80963">
              <a:buFont typeface="Arial" panose="020B0604020202020204" pitchFamily="34" charset="0"/>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当センターのイベントに関するご案内</a:t>
            </a:r>
            <a:endParaRPr lang="ja-JP"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a:extLst>
              <a:ext uri="{FF2B5EF4-FFF2-40B4-BE49-F238E27FC236}">
                <a16:creationId xmlns:a16="http://schemas.microsoft.com/office/drawing/2014/main" id="{49F53A1E-96EB-807E-31CB-7628F118195C}"/>
              </a:ext>
            </a:extLst>
          </p:cNvPr>
          <p:cNvSpPr txBox="1"/>
          <p:nvPr/>
        </p:nvSpPr>
        <p:spPr>
          <a:xfrm>
            <a:off x="2340197" y="4443493"/>
            <a:ext cx="3131691" cy="523220"/>
          </a:xfrm>
          <a:prstGeom prst="rect">
            <a:avLst/>
          </a:prstGeom>
          <a:noFill/>
        </p:spPr>
        <p:txBody>
          <a:bodyPr wrap="none" rtlCol="0">
            <a:spAutoFit/>
          </a:bodyPr>
          <a:lstStyle/>
          <a:p>
            <a:pPr marL="0" marR="0" lvl="0" indent="0" algn="l" defTabSz="939637" rtl="0" eaLnBrk="1" fontAlgn="auto" latinLnBrk="0" hangingPunct="1">
              <a:lnSpc>
                <a:spcPct val="100000"/>
              </a:lnSpc>
              <a:spcBef>
                <a:spcPts val="0"/>
              </a:spcBef>
              <a:spcAft>
                <a:spcPts val="0"/>
              </a:spcAft>
              <a:buClrTx/>
              <a:buSzTx/>
              <a:buFontTx/>
              <a:buNone/>
              <a:tabLst/>
              <a:defRPr/>
            </a:pPr>
            <a:r>
              <a:rPr kumimoji="1" lang="en-US" altLang="ja-JP" sz="2800" b="0" i="0" u="none" strike="noStrike" kern="1200" cap="none" spc="0" normalizeH="0" baseline="0" noProof="0" dirty="0">
                <a:ln>
                  <a:noFill/>
                </a:ln>
                <a:solidFill>
                  <a:prstClr val="black">
                    <a:lumMod val="85000"/>
                    <a:lumOff val="15000"/>
                  </a:prstClr>
                </a:solidFill>
                <a:effectLst/>
                <a:uLnTx/>
                <a:uFillTx/>
                <a:latin typeface="Calibri" panose="020F0502020204030204"/>
                <a:ea typeface="Meiryo UI" panose="020B0604030504040204" pitchFamily="50" charset="-128"/>
                <a:cs typeface="Meiryo UI" panose="020B0604030504040204" pitchFamily="50" charset="-128"/>
              </a:rPr>
              <a:t>FAX</a:t>
            </a:r>
            <a:r>
              <a:rPr kumimoji="1" lang="ja-JP" altLang="en-US" sz="2800" b="0" i="0" u="none" strike="noStrike" kern="1200" cap="none" spc="0" normalizeH="0" baseline="0" noProof="0" dirty="0">
                <a:ln>
                  <a:noFill/>
                </a:ln>
                <a:solidFill>
                  <a:prstClr val="black">
                    <a:lumMod val="85000"/>
                    <a:lumOff val="15000"/>
                  </a:prstClr>
                </a:solidFill>
                <a:effectLst/>
                <a:uLnTx/>
                <a:uFillTx/>
                <a:latin typeface="Calibri" panose="020F0502020204030204"/>
                <a:ea typeface="Meiryo UI" panose="020B0604030504040204" pitchFamily="50" charset="-128"/>
                <a:cs typeface="Meiryo UI" panose="020B0604030504040204" pitchFamily="50" charset="-128"/>
              </a:rPr>
              <a:t>：</a:t>
            </a:r>
            <a:r>
              <a:rPr kumimoji="1" lang="en-US" altLang="ja-JP" sz="2800" b="1" i="0" u="none" strike="noStrike" kern="1200" cap="none" spc="0" normalizeH="0" baseline="0" noProof="0" dirty="0">
                <a:ln>
                  <a:noFill/>
                </a:ln>
                <a:solidFill>
                  <a:prstClr val="black">
                    <a:lumMod val="85000"/>
                    <a:lumOff val="15000"/>
                  </a:prstClr>
                </a:solidFill>
                <a:effectLst/>
                <a:uLnTx/>
                <a:uFillTx/>
                <a:latin typeface="Calibri" panose="020F0502020204030204"/>
                <a:ea typeface="Meiryo UI" panose="020B0604030504040204" pitchFamily="50" charset="-128"/>
                <a:cs typeface="Meiryo UI" panose="020B0604030504040204" pitchFamily="50" charset="-128"/>
              </a:rPr>
              <a:t>029-293-8029</a:t>
            </a:r>
          </a:p>
        </p:txBody>
      </p:sp>
      <p:sp>
        <p:nvSpPr>
          <p:cNvPr id="22" name="テキスト ボックス 21">
            <a:extLst>
              <a:ext uri="{FF2B5EF4-FFF2-40B4-BE49-F238E27FC236}">
                <a16:creationId xmlns:a16="http://schemas.microsoft.com/office/drawing/2014/main" id="{96A0D802-F2CC-BE2B-901A-8EBA93A48EBB}"/>
              </a:ext>
            </a:extLst>
          </p:cNvPr>
          <p:cNvSpPr txBox="1"/>
          <p:nvPr/>
        </p:nvSpPr>
        <p:spPr>
          <a:xfrm>
            <a:off x="616042" y="4087450"/>
            <a:ext cx="6627520" cy="400110"/>
          </a:xfrm>
          <a:prstGeom prst="rect">
            <a:avLst/>
          </a:prstGeom>
          <a:noFill/>
        </p:spPr>
        <p:txBody>
          <a:bodyPr wrap="square" rtlCol="0">
            <a:spAutoFit/>
          </a:bodyPr>
          <a:lstStyle/>
          <a:p>
            <a:pPr marL="0" marR="0" lvl="0" indent="0" algn="ctr" defTabSz="939637" rtl="0" eaLnBrk="1" fontAlgn="auto" latinLnBrk="0" hangingPunct="1">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参加申込書（</a:t>
            </a:r>
            <a:r>
              <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FAX</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用）</a:t>
            </a:r>
            <a:endParaRPr kumimoji="1" lang="en-US" altLang="ja-JP" sz="20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25" name="直線コネクタ 24">
            <a:extLst>
              <a:ext uri="{FF2B5EF4-FFF2-40B4-BE49-F238E27FC236}">
                <a16:creationId xmlns:a16="http://schemas.microsoft.com/office/drawing/2014/main" id="{6C8CC558-26EB-84E7-2B86-82EC0F5F849D}"/>
              </a:ext>
            </a:extLst>
          </p:cNvPr>
          <p:cNvCxnSpPr/>
          <p:nvPr/>
        </p:nvCxnSpPr>
        <p:spPr>
          <a:xfrm>
            <a:off x="296341" y="3991795"/>
            <a:ext cx="7219406" cy="0"/>
          </a:xfrm>
          <a:prstGeom prst="line">
            <a:avLst/>
          </a:prstGeom>
          <a:ln w="19050"/>
        </p:spPr>
        <p:style>
          <a:lnRef idx="1">
            <a:schemeClr val="dk1"/>
          </a:lnRef>
          <a:fillRef idx="0">
            <a:schemeClr val="dk1"/>
          </a:fillRef>
          <a:effectRef idx="0">
            <a:schemeClr val="dk1"/>
          </a:effectRef>
          <a:fontRef idx="minor">
            <a:schemeClr val="tx1"/>
          </a:fontRef>
        </p:style>
      </p:cxnSp>
      <p:graphicFrame>
        <p:nvGraphicFramePr>
          <p:cNvPr id="26" name="表 66">
            <a:extLst>
              <a:ext uri="{FF2B5EF4-FFF2-40B4-BE49-F238E27FC236}">
                <a16:creationId xmlns:a16="http://schemas.microsoft.com/office/drawing/2014/main" id="{56C879AF-93DD-1DBB-03B2-1973E3C097AD}"/>
              </a:ext>
            </a:extLst>
          </p:cNvPr>
          <p:cNvGraphicFramePr>
            <a:graphicFrameLocks noGrp="1"/>
          </p:cNvGraphicFramePr>
          <p:nvPr>
            <p:extLst>
              <p:ext uri="{D42A27DB-BD31-4B8C-83A1-F6EECF244321}">
                <p14:modId xmlns:p14="http://schemas.microsoft.com/office/powerpoint/2010/main" val="1735725605"/>
              </p:ext>
            </p:extLst>
          </p:nvPr>
        </p:nvGraphicFramePr>
        <p:xfrm>
          <a:off x="500085" y="1142763"/>
          <a:ext cx="6811914" cy="2653520"/>
        </p:xfrm>
        <a:graphic>
          <a:graphicData uri="http://schemas.openxmlformats.org/drawingml/2006/table">
            <a:tbl>
              <a:tblPr firstRow="1" bandRow="1">
                <a:tableStyleId>{5940675A-B579-460E-94D1-54222C63F5DA}</a:tableStyleId>
              </a:tblPr>
              <a:tblGrid>
                <a:gridCol w="671682">
                  <a:extLst>
                    <a:ext uri="{9D8B030D-6E8A-4147-A177-3AD203B41FA5}">
                      <a16:colId xmlns:a16="http://schemas.microsoft.com/office/drawing/2014/main" val="1355990215"/>
                    </a:ext>
                  </a:extLst>
                </a:gridCol>
                <a:gridCol w="6140232">
                  <a:extLst>
                    <a:ext uri="{9D8B030D-6E8A-4147-A177-3AD203B41FA5}">
                      <a16:colId xmlns:a16="http://schemas.microsoft.com/office/drawing/2014/main" val="3379935526"/>
                    </a:ext>
                  </a:extLst>
                </a:gridCol>
              </a:tblGrid>
              <a:tr h="2505857">
                <a:tc>
                  <a:txBody>
                    <a:bodyPr/>
                    <a:lstStyle/>
                    <a:p>
                      <a:pPr algn="ctr">
                        <a:spcBef>
                          <a:spcPts val="600"/>
                        </a:spcBef>
                      </a:pPr>
                      <a:r>
                        <a:rPr lang="ja-JP" altLang="en-US" sz="1800" dirty="0">
                          <a:solidFill>
                            <a:schemeClr val="tx1"/>
                          </a:solidFill>
                        </a:rPr>
                        <a:t>参加申込方法</a:t>
                      </a:r>
                      <a:endParaRPr kumimoji="1" lang="ja-JP" altLang="en-US" sz="1800" dirty="0">
                        <a:solidFill>
                          <a:schemeClr val="tx1"/>
                        </a:solidFill>
                      </a:endParaRPr>
                    </a:p>
                  </a:txBody>
                  <a:tcPr vert="eaVert"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just">
                        <a:spcBef>
                          <a:spcPts val="600"/>
                        </a:spcBef>
                        <a:tabLst>
                          <a:tab pos="989013" algn="l"/>
                          <a:tab pos="1169988" algn="l"/>
                        </a:tabLst>
                      </a:pPr>
                      <a:r>
                        <a:rPr lang="ja-JP" altLang="en-US" sz="1400" dirty="0"/>
                        <a:t>①申込フォーム、または②</a:t>
                      </a:r>
                      <a:r>
                        <a:rPr lang="en-US" altLang="ja-JP" sz="1400" dirty="0"/>
                        <a:t>FAX</a:t>
                      </a:r>
                      <a:r>
                        <a:rPr lang="ja-JP" altLang="en-US" sz="1400" dirty="0"/>
                        <a:t>にてお申込みください。</a:t>
                      </a:r>
                      <a:endParaRPr lang="en-US" altLang="ja-JP" sz="1400" dirty="0"/>
                    </a:p>
                    <a:p>
                      <a:pPr algn="just">
                        <a:spcBef>
                          <a:spcPts val="800"/>
                        </a:spcBef>
                        <a:tabLst>
                          <a:tab pos="989013" algn="l"/>
                          <a:tab pos="1169988" algn="l"/>
                        </a:tabLst>
                      </a:pPr>
                      <a:r>
                        <a:rPr lang="ja-JP" altLang="en-US" sz="1400" dirty="0"/>
                        <a:t>［①の場合］</a:t>
                      </a:r>
                      <a:endParaRPr lang="en-US" altLang="ja-JP" sz="1400" dirty="0"/>
                    </a:p>
                    <a:p>
                      <a:pPr algn="just">
                        <a:spcBef>
                          <a:spcPts val="0"/>
                        </a:spcBef>
                        <a:tabLst>
                          <a:tab pos="989013" algn="l"/>
                          <a:tab pos="1169988" algn="l"/>
                        </a:tabLst>
                      </a:pPr>
                      <a:r>
                        <a:rPr lang="ja-JP" altLang="en-US" sz="1400" dirty="0"/>
                        <a:t>右記</a:t>
                      </a:r>
                      <a:r>
                        <a:rPr lang="en-US" altLang="ja-JP" sz="1400" dirty="0"/>
                        <a:t>QR</a:t>
                      </a:r>
                      <a:r>
                        <a:rPr lang="ja-JP" altLang="en-US" sz="1400" dirty="0"/>
                        <a:t>コードにアクセスし、ホームページ内の申込フォームより</a:t>
                      </a:r>
                      <a:endParaRPr lang="en-US" altLang="ja-JP" sz="1400" dirty="0"/>
                    </a:p>
                    <a:p>
                      <a:pPr algn="l">
                        <a:spcBef>
                          <a:spcPts val="0"/>
                        </a:spcBef>
                        <a:tabLst>
                          <a:tab pos="989013" algn="l"/>
                          <a:tab pos="1169988" algn="l"/>
                        </a:tabLst>
                      </a:pPr>
                      <a:r>
                        <a:rPr lang="ja-JP" altLang="en-US" sz="1400" dirty="0"/>
                        <a:t>お申込みください。</a:t>
                      </a:r>
                      <a:endParaRPr lang="en-US" altLang="ja-JP" sz="1400" dirty="0"/>
                    </a:p>
                    <a:p>
                      <a:pPr algn="l">
                        <a:spcBef>
                          <a:spcPts val="0"/>
                        </a:spcBef>
                        <a:tabLst>
                          <a:tab pos="989013" algn="l"/>
                          <a:tab pos="1169988" algn="l"/>
                        </a:tabLst>
                      </a:pPr>
                      <a:endParaRPr lang="en-US" altLang="ja-JP" sz="1400" dirty="0"/>
                    </a:p>
                    <a:p>
                      <a:pPr algn="just">
                        <a:spcBef>
                          <a:spcPts val="600"/>
                        </a:spcBef>
                        <a:tabLst>
                          <a:tab pos="989013" algn="l"/>
                          <a:tab pos="1169988" algn="l"/>
                        </a:tabLst>
                      </a:pPr>
                      <a:endParaRPr lang="en-US" altLang="ja-JP" sz="1400" dirty="0"/>
                    </a:p>
                    <a:p>
                      <a:pPr algn="just">
                        <a:spcBef>
                          <a:spcPts val="0"/>
                        </a:spcBef>
                        <a:tabLst>
                          <a:tab pos="989013" algn="l"/>
                          <a:tab pos="1169988" algn="l"/>
                        </a:tabLst>
                      </a:pPr>
                      <a:r>
                        <a:rPr lang="ja-JP" altLang="en-US" sz="1400" dirty="0"/>
                        <a:t>［②の場合］</a:t>
                      </a:r>
                      <a:endParaRPr lang="en-US" altLang="ja-JP" sz="1400" dirty="0"/>
                    </a:p>
                    <a:p>
                      <a:pPr algn="just">
                        <a:spcBef>
                          <a:spcPts val="0"/>
                        </a:spcBef>
                        <a:tabLst>
                          <a:tab pos="989013" algn="l"/>
                          <a:tab pos="1169988" algn="l"/>
                        </a:tabLst>
                      </a:pPr>
                      <a:r>
                        <a:rPr lang="ja-JP" altLang="en-US" sz="1400" dirty="0"/>
                        <a:t>下記（参加申込書）をご記入の上、お送りください。</a:t>
                      </a:r>
                      <a:endParaRPr lang="en-US" altLang="ja-JP" sz="1400" dirty="0"/>
                    </a:p>
                    <a:p>
                      <a:pPr algn="just">
                        <a:spcBef>
                          <a:spcPts val="600"/>
                        </a:spcBef>
                        <a:tabLst>
                          <a:tab pos="989013" algn="l"/>
                          <a:tab pos="1169988" algn="l"/>
                        </a:tabLst>
                      </a:pPr>
                      <a:r>
                        <a:rPr lang="ja-JP" altLang="en-US" sz="1600" dirty="0"/>
                        <a:t>　　</a:t>
                      </a:r>
                      <a:r>
                        <a:rPr lang="ja-JP" altLang="en-US" sz="1400" u="sng" dirty="0"/>
                        <a:t>事前申込締切　</a:t>
                      </a:r>
                      <a:r>
                        <a:rPr lang="ja-JP" altLang="en-US" sz="1600" b="1" u="sng" dirty="0"/>
                        <a:t>７</a:t>
                      </a:r>
                      <a:r>
                        <a:rPr kumimoji="1" lang="ja-JP" altLang="en-US" sz="1600" b="1" u="sng" dirty="0"/>
                        <a:t>月１１日（金）</a:t>
                      </a:r>
                      <a:r>
                        <a:rPr kumimoji="1" lang="ja-JP" altLang="en-US" sz="1100" dirty="0"/>
                        <a:t> </a:t>
                      </a:r>
                      <a:endParaRPr kumimoji="1" lang="en-US" altLang="ja-JP" sz="1100" dirty="0"/>
                    </a:p>
                    <a:p>
                      <a:pPr algn="just">
                        <a:spcBef>
                          <a:spcPts val="1200"/>
                        </a:spcBef>
                        <a:tabLst>
                          <a:tab pos="989013" algn="l"/>
                          <a:tab pos="1169988" algn="l"/>
                        </a:tabLst>
                      </a:pPr>
                      <a:r>
                        <a:rPr kumimoji="1" lang="en-US" altLang="ja-JP" sz="1000" dirty="0"/>
                        <a:t>※</a:t>
                      </a:r>
                      <a:r>
                        <a:rPr kumimoji="1" lang="ja-JP" altLang="en-US" sz="1000" dirty="0"/>
                        <a:t>開催期間中の参加申込みも可能ですが、事前申込みへのご協力をお願いいたします。</a:t>
                      </a:r>
                      <a:endParaRPr kumimoji="1" lang="ja-JP" altLang="en-US" sz="1100" dirty="0"/>
                    </a:p>
                  </a:txBody>
                  <a:tcPr marT="72000" marB="7200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540694"/>
                  </a:ext>
                </a:extLst>
              </a:tr>
            </a:tbl>
          </a:graphicData>
        </a:graphic>
      </p:graphicFrame>
      <p:sp>
        <p:nvSpPr>
          <p:cNvPr id="51" name="テキスト ボックス 50">
            <a:extLst>
              <a:ext uri="{FF2B5EF4-FFF2-40B4-BE49-F238E27FC236}">
                <a16:creationId xmlns:a16="http://schemas.microsoft.com/office/drawing/2014/main" id="{AAEF2973-5874-D5D2-2733-F8F206105882}"/>
              </a:ext>
            </a:extLst>
          </p:cNvPr>
          <p:cNvSpPr txBox="1"/>
          <p:nvPr/>
        </p:nvSpPr>
        <p:spPr>
          <a:xfrm>
            <a:off x="6252863" y="2172864"/>
            <a:ext cx="938763" cy="261610"/>
          </a:xfrm>
          <a:prstGeom prst="rect">
            <a:avLst/>
          </a:prstGeom>
          <a:noFill/>
        </p:spPr>
        <p:txBody>
          <a:bodyPr wrap="square">
            <a:spAutoFit/>
          </a:bodyPr>
          <a:lstStyle/>
          <a:p>
            <a:pPr algn="ctr"/>
            <a:r>
              <a:rPr lang="ja-JP" altLang="en-US" sz="1100" dirty="0"/>
              <a:t>センター</a:t>
            </a:r>
            <a:r>
              <a:rPr lang="en-US" altLang="ja-JP" sz="1100" dirty="0"/>
              <a:t>HP</a:t>
            </a:r>
            <a:endParaRPr lang="ja-JP" altLang="en-US" sz="1100" dirty="0"/>
          </a:p>
        </p:txBody>
      </p:sp>
      <p:sp>
        <p:nvSpPr>
          <p:cNvPr id="8" name="テキスト ボックス 7">
            <a:extLst>
              <a:ext uri="{FF2B5EF4-FFF2-40B4-BE49-F238E27FC236}">
                <a16:creationId xmlns:a16="http://schemas.microsoft.com/office/drawing/2014/main" id="{292CD1A4-2575-8D64-4948-33416CB7A95E}"/>
              </a:ext>
            </a:extLst>
          </p:cNvPr>
          <p:cNvSpPr txBox="1"/>
          <p:nvPr/>
        </p:nvSpPr>
        <p:spPr>
          <a:xfrm>
            <a:off x="1102726" y="2338897"/>
            <a:ext cx="6269018" cy="246221"/>
          </a:xfrm>
          <a:prstGeom prst="rect">
            <a:avLst/>
          </a:prstGeom>
          <a:noFill/>
        </p:spPr>
        <p:txBody>
          <a:bodyPr wrap="square">
            <a:spAutoFit/>
          </a:bodyPr>
          <a:lstStyle/>
          <a:p>
            <a:pPr algn="l">
              <a:spcBef>
                <a:spcPts val="0"/>
              </a:spcBef>
              <a:tabLst>
                <a:tab pos="989013" algn="l"/>
                <a:tab pos="1169988" algn="l"/>
              </a:tabLst>
            </a:pPr>
            <a:r>
              <a:rPr lang="ja-JP" altLang="en-US" sz="1000" dirty="0"/>
              <a:t>（</a:t>
            </a:r>
            <a:r>
              <a:rPr lang="en-US" altLang="ja-JP" sz="1000" u="sng" dirty="0">
                <a:solidFill>
                  <a:srgbClr val="0000FF"/>
                </a:solidFill>
              </a:rPr>
              <a:t>https://www.itic.pref.ibaraki.jp/infolist/presentation/info-20250611/?utm_source=ITIC&amp;utm_medium=website</a:t>
            </a:r>
            <a:r>
              <a:rPr lang="ja-JP" altLang="en-US" sz="1000" dirty="0"/>
              <a:t>）</a:t>
            </a:r>
            <a:endParaRPr lang="en-US" altLang="ja-JP" sz="1000" dirty="0"/>
          </a:p>
        </p:txBody>
      </p:sp>
      <p:pic>
        <p:nvPicPr>
          <p:cNvPr id="9" name="図 8">
            <a:extLst>
              <a:ext uri="{FF2B5EF4-FFF2-40B4-BE49-F238E27FC236}">
                <a16:creationId xmlns:a16="http://schemas.microsoft.com/office/drawing/2014/main" id="{15B070D8-E5E2-C65B-3A4B-D6C0AE4D4B54}"/>
              </a:ext>
            </a:extLst>
          </p:cNvPr>
          <p:cNvPicPr>
            <a:picLocks noChangeAspect="1"/>
          </p:cNvPicPr>
          <p:nvPr/>
        </p:nvPicPr>
        <p:blipFill>
          <a:blip r:embed="rId3"/>
          <a:srcRect l="4738" t="4167" r="5178" b="5277"/>
          <a:stretch>
            <a:fillRect/>
          </a:stretch>
        </p:blipFill>
        <p:spPr>
          <a:xfrm>
            <a:off x="6207553" y="1234847"/>
            <a:ext cx="984073" cy="989240"/>
          </a:xfrm>
          <a:prstGeom prst="rect">
            <a:avLst/>
          </a:prstGeom>
        </p:spPr>
      </p:pic>
    </p:spTree>
    <p:extLst>
      <p:ext uri="{BB962C8B-B14F-4D97-AF65-F5344CB8AC3E}">
        <p14:creationId xmlns:p14="http://schemas.microsoft.com/office/powerpoint/2010/main" val="1553167245"/>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15675</TotalTime>
  <Words>322</Words>
  <Application>Microsoft Office PowerPoint</Application>
  <PresentationFormat>ユーザー設定</PresentationFormat>
  <Paragraphs>47</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メイリオ</vt:lpstr>
      <vt:lpstr>Arial</vt:lpstr>
      <vt:lpstr>Calibri</vt:lpstr>
      <vt:lpstr>Calibri Light</vt:lpstr>
      <vt:lpstr>1_Office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Web見本市2025</dc:title>
  <dc:creator>Ozawa, Fumiko/小澤 文子</dc:creator>
  <cp:lastModifiedBy>T.Ishikawa</cp:lastModifiedBy>
  <cp:revision>543</cp:revision>
  <cp:lastPrinted>2025-06-09T02:50:00Z</cp:lastPrinted>
  <dcterms:created xsi:type="dcterms:W3CDTF">2019-04-16T10:04:47Z</dcterms:created>
  <dcterms:modified xsi:type="dcterms:W3CDTF">2025-06-13T01:28:17Z</dcterms:modified>
  <cp:category/>
</cp:coreProperties>
</file>