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7812088" cy="10944225"/>
  <p:notesSz cx="6735763" cy="9866313"/>
  <p:defaultTextStyle>
    <a:defPPr>
      <a:defRPr lang="ja-JP"/>
    </a:defPPr>
    <a:lvl1pPr marL="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2060"/>
    <a:srgbClr val="FFFF66"/>
    <a:srgbClr val="FF0000"/>
    <a:srgbClr val="0000FF"/>
    <a:srgbClr val="003B85"/>
    <a:srgbClr val="003B83"/>
    <a:srgbClr val="FFFF00"/>
    <a:srgbClr val="FFFFF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96370" autoAdjust="0"/>
  </p:normalViewPr>
  <p:slideViewPr>
    <p:cSldViewPr snapToGrid="0">
      <p:cViewPr varScale="1">
        <p:scale>
          <a:sx n="70" d="100"/>
          <a:sy n="70" d="100"/>
        </p:scale>
        <p:origin x="279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r">
              <a:defRPr sz="1200"/>
            </a:lvl1pPr>
          </a:lstStyle>
          <a:p>
            <a:fld id="{9CA8A1D1-D5BB-464E-BDAA-F914059CE7F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2447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7" y="9372447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r">
              <a:defRPr sz="1200"/>
            </a:lvl1pPr>
          </a:lstStyle>
          <a:p>
            <a:fld id="{AA7CDE10-D3A0-42AF-A16E-5A527CE4C6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135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7" y="0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/>
          <a:lstStyle>
            <a:lvl1pPr algn="r">
              <a:defRPr sz="1200"/>
            </a:lvl1pPr>
          </a:lstStyle>
          <a:p>
            <a:fld id="{B6424E34-BF1B-4733-BB55-00666A73F4C4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3488"/>
            <a:ext cx="23733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8" rIns="90735" bIns="4536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6" y="4747762"/>
            <a:ext cx="5389239" cy="3884673"/>
          </a:xfrm>
          <a:prstGeom prst="rect">
            <a:avLst/>
          </a:prstGeom>
        </p:spPr>
        <p:txBody>
          <a:bodyPr vert="horz" lIns="90735" tIns="45368" rIns="90735" bIns="453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2447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7" y="9372447"/>
            <a:ext cx="2919565" cy="493868"/>
          </a:xfrm>
          <a:prstGeom prst="rect">
            <a:avLst/>
          </a:prstGeom>
        </p:spPr>
        <p:txBody>
          <a:bodyPr vert="horz" lIns="90735" tIns="45368" rIns="90735" bIns="45368" rtlCol="0" anchor="b"/>
          <a:lstStyle>
            <a:lvl1pPr algn="r">
              <a:defRPr sz="1200"/>
            </a:lvl1pPr>
          </a:lstStyle>
          <a:p>
            <a:fld id="{574AEB74-A8F0-4608-8E77-DC0ACC1E9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71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81225" y="1233488"/>
            <a:ext cx="23733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2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907" y="1791104"/>
            <a:ext cx="6640275" cy="3810212"/>
          </a:xfrm>
        </p:spPr>
        <p:txBody>
          <a:bodyPr anchor="b"/>
          <a:lstStyle>
            <a:lvl1pPr algn="ctr"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511" y="5748252"/>
            <a:ext cx="5859066" cy="2642320"/>
          </a:xfrm>
        </p:spPr>
        <p:txBody>
          <a:bodyPr/>
          <a:lstStyle>
            <a:lvl1pPr marL="0" indent="0" algn="ctr">
              <a:buNone/>
              <a:defRPr sz="2050"/>
            </a:lvl1pPr>
            <a:lvl2pPr marL="390586" indent="0" algn="ctr">
              <a:buNone/>
              <a:defRPr sz="1709"/>
            </a:lvl2pPr>
            <a:lvl3pPr marL="781172" indent="0" algn="ctr">
              <a:buNone/>
              <a:defRPr sz="1538"/>
            </a:lvl3pPr>
            <a:lvl4pPr marL="1171758" indent="0" algn="ctr">
              <a:buNone/>
              <a:defRPr sz="1367"/>
            </a:lvl4pPr>
            <a:lvl5pPr marL="1562344" indent="0" algn="ctr">
              <a:buNone/>
              <a:defRPr sz="1367"/>
            </a:lvl5pPr>
            <a:lvl6pPr marL="1952930" indent="0" algn="ctr">
              <a:buNone/>
              <a:defRPr sz="1367"/>
            </a:lvl6pPr>
            <a:lvl7pPr marL="2343516" indent="0" algn="ctr">
              <a:buNone/>
              <a:defRPr sz="1367"/>
            </a:lvl7pPr>
            <a:lvl8pPr marL="2734102" indent="0" algn="ctr">
              <a:buNone/>
              <a:defRPr sz="1367"/>
            </a:lvl8pPr>
            <a:lvl9pPr marL="3124688" indent="0" algn="ctr">
              <a:buNone/>
              <a:defRPr sz="13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BCBF-0F65-4A7B-BA50-3E57BD606A3B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0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81E4-6059-4BB2-B5F7-F9AE93BD2174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79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0526" y="582679"/>
            <a:ext cx="1684481" cy="92747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7082" y="582679"/>
            <a:ext cx="4955793" cy="92747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B1F-625B-402A-8E6C-C99B39194D9A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159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申込フォー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-16802" y="-1"/>
            <a:ext cx="7828890" cy="7858889"/>
          </a:xfrm>
          <a:prstGeom prst="rect">
            <a:avLst/>
          </a:prstGeom>
          <a:solidFill>
            <a:srgbClr val="003B83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079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0FE4C2-A271-31A5-B497-4EF434AF9F20}"/>
              </a:ext>
            </a:extLst>
          </p:cNvPr>
          <p:cNvSpPr/>
          <p:nvPr userDrawn="1"/>
        </p:nvSpPr>
        <p:spPr>
          <a:xfrm>
            <a:off x="755269" y="9903868"/>
            <a:ext cx="6314272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ご記入いただいた個人情報は、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の目的においてのみ使用いたします。また、お預かりした個人情報はご本人の承諾を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得ることなく第三者に提供、開示することは一切いたしません。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提案会に関する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お申込受付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、参加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者管理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、およびアンケートのご案内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当センターのイベントに関するご案内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FC90A9A-DBEB-40BB-58F7-4537AE401914}"/>
              </a:ext>
            </a:extLst>
          </p:cNvPr>
          <p:cNvGrpSpPr/>
          <p:nvPr userDrawn="1"/>
        </p:nvGrpSpPr>
        <p:grpSpPr>
          <a:xfrm>
            <a:off x="4397991" y="2326443"/>
            <a:ext cx="2962437" cy="283955"/>
            <a:chOff x="4363294" y="1484243"/>
            <a:chExt cx="2962437" cy="283955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AE68DEB-0000-5C27-41C9-A23D257BE5E9}"/>
                </a:ext>
              </a:extLst>
            </p:cNvPr>
            <p:cNvSpPr/>
            <p:nvPr/>
          </p:nvSpPr>
          <p:spPr>
            <a:xfrm>
              <a:off x="5059895" y="1484243"/>
              <a:ext cx="2265836" cy="25442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>
                <a:solidFill>
                  <a:prstClr val="white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E74EAD8-F98C-FF21-D166-A0A2292991CE}"/>
                </a:ext>
              </a:extLst>
            </p:cNvPr>
            <p:cNvSpPr txBox="1"/>
            <p:nvPr/>
          </p:nvSpPr>
          <p:spPr>
            <a:xfrm>
              <a:off x="5060533" y="1491199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年　　　　月　　　　日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0BDF08A-8BF7-F87A-5447-B612BE12431B}"/>
                </a:ext>
              </a:extLst>
            </p:cNvPr>
            <p:cNvSpPr txBox="1"/>
            <p:nvPr/>
          </p:nvSpPr>
          <p:spPr>
            <a:xfrm>
              <a:off x="4363294" y="148645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記入日</a:t>
              </a:r>
              <a:endPara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64EB03BF-EF65-0625-79DB-81FC1264E42C}"/>
              </a:ext>
            </a:extLst>
          </p:cNvPr>
          <p:cNvSpPr/>
          <p:nvPr userDrawn="1"/>
        </p:nvSpPr>
        <p:spPr>
          <a:xfrm flipV="1">
            <a:off x="3070584" y="8011501"/>
            <a:ext cx="1687678" cy="294403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43">
              <a:solidFill>
                <a:prstClr val="white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FC1A90-BAF2-754A-7CFC-E26CA382F0F8}"/>
              </a:ext>
            </a:extLst>
          </p:cNvPr>
          <p:cNvSpPr txBox="1"/>
          <p:nvPr userDrawn="1"/>
        </p:nvSpPr>
        <p:spPr>
          <a:xfrm>
            <a:off x="2207775" y="9136223"/>
            <a:ext cx="5414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E-Mail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 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renkei2@itic.pref.ibaraki.jp</a:t>
            </a:r>
          </a:p>
          <a:p>
            <a:r>
              <a:rPr lang="ja-JP" altLang="en-US" sz="18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電　  話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029-293-7212 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029-293-8029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CD250CF-59F5-56AF-4B1C-F7AEF11D71E7}"/>
              </a:ext>
            </a:extLst>
          </p:cNvPr>
          <p:cNvGrpSpPr/>
          <p:nvPr userDrawn="1"/>
        </p:nvGrpSpPr>
        <p:grpSpPr>
          <a:xfrm>
            <a:off x="487862" y="285626"/>
            <a:ext cx="6883882" cy="1880741"/>
            <a:chOff x="451766" y="1536925"/>
            <a:chExt cx="6883882" cy="1880741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2940BA9-265A-FC17-1E0D-13E97B87BF95}"/>
                </a:ext>
              </a:extLst>
            </p:cNvPr>
            <p:cNvSpPr/>
            <p:nvPr/>
          </p:nvSpPr>
          <p:spPr>
            <a:xfrm>
              <a:off x="451766" y="1601896"/>
              <a:ext cx="6883882" cy="181577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70BA655-8D89-51B9-6916-1764661C7FC8}"/>
                </a:ext>
              </a:extLst>
            </p:cNvPr>
            <p:cNvSpPr txBox="1"/>
            <p:nvPr/>
          </p:nvSpPr>
          <p:spPr>
            <a:xfrm>
              <a:off x="961219" y="2547913"/>
              <a:ext cx="587929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下記をご記入の上、電子メール（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renkei2@itic.pref.ibaraki.jp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または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FAX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029-293-8029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）で送付してください。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申込締切：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17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日（月）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E54629C-E983-5B7E-3E96-1081EE452EC6}"/>
                </a:ext>
              </a:extLst>
            </p:cNvPr>
            <p:cNvSpPr txBox="1"/>
            <p:nvPr/>
          </p:nvSpPr>
          <p:spPr>
            <a:xfrm>
              <a:off x="837963" y="1536925"/>
              <a:ext cx="5879293" cy="1054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ja-JP" altLang="en-US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ビジネスアイデア提案会</a:t>
              </a:r>
              <a:r>
                <a:rPr lang="en-US" altLang="ja-JP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3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参加申込書</a:t>
              </a:r>
              <a:endParaRPr lang="en-US" altLang="ja-JP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73B094E-F72A-CDD9-EA62-352176832250}"/>
              </a:ext>
            </a:extLst>
          </p:cNvPr>
          <p:cNvGrpSpPr/>
          <p:nvPr userDrawn="1"/>
        </p:nvGrpSpPr>
        <p:grpSpPr>
          <a:xfrm>
            <a:off x="454168" y="2711630"/>
            <a:ext cx="6918307" cy="4716000"/>
            <a:chOff x="454168" y="4347933"/>
            <a:chExt cx="6918307" cy="4716000"/>
          </a:xfrm>
          <a:noFill/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279F2FC-5902-7672-8D64-B817EFFD5613}"/>
                </a:ext>
              </a:extLst>
            </p:cNvPr>
            <p:cNvSpPr/>
            <p:nvPr/>
          </p:nvSpPr>
          <p:spPr>
            <a:xfrm>
              <a:off x="475830" y="4367456"/>
              <a:ext cx="6883882" cy="46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994B145-D899-CAC4-9D31-08F8AB9490CD}"/>
                </a:ext>
              </a:extLst>
            </p:cNvPr>
            <p:cNvCxnSpPr/>
            <p:nvPr/>
          </p:nvCxnSpPr>
          <p:spPr>
            <a:xfrm>
              <a:off x="454168" y="5375546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BE31DB0-7052-82FC-8B28-E14512C60598}"/>
                </a:ext>
              </a:extLst>
            </p:cNvPr>
            <p:cNvCxnSpPr/>
            <p:nvPr/>
          </p:nvCxnSpPr>
          <p:spPr>
            <a:xfrm>
              <a:off x="458423" y="6893065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70367F8-9E67-1362-7CBA-2D3E9977DE8F}"/>
                </a:ext>
              </a:extLst>
            </p:cNvPr>
            <p:cNvSpPr txBox="1"/>
            <p:nvPr/>
          </p:nvSpPr>
          <p:spPr>
            <a:xfrm>
              <a:off x="2389524" y="6919755"/>
              <a:ext cx="595035" cy="399853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　話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750D3AD-76E3-58B9-905D-7516812342B7}"/>
                </a:ext>
              </a:extLst>
            </p:cNvPr>
            <p:cNvCxnSpPr/>
            <p:nvPr/>
          </p:nvCxnSpPr>
          <p:spPr>
            <a:xfrm>
              <a:off x="2207775" y="7386930"/>
              <a:ext cx="5148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E55B831-0A5F-5B40-08BA-2C06ACAFB89A}"/>
                </a:ext>
              </a:extLst>
            </p:cNvPr>
            <p:cNvSpPr txBox="1"/>
            <p:nvPr/>
          </p:nvSpPr>
          <p:spPr>
            <a:xfrm>
              <a:off x="487862" y="5353038"/>
              <a:ext cx="1441420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氏　　名①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（役職／氏名）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14C215B-B1EA-157D-3222-1C12785EC24E}"/>
                </a:ext>
              </a:extLst>
            </p:cNvPr>
            <p:cNvSpPr txBox="1"/>
            <p:nvPr/>
          </p:nvSpPr>
          <p:spPr>
            <a:xfrm>
              <a:off x="586207" y="4498276"/>
              <a:ext cx="1172116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会社・団体名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9B52A09-AD67-8294-1936-BFEF348B37AA}"/>
                </a:ext>
              </a:extLst>
            </p:cNvPr>
            <p:cNvSpPr txBox="1"/>
            <p:nvPr/>
          </p:nvSpPr>
          <p:spPr>
            <a:xfrm>
              <a:off x="588412" y="7219414"/>
              <a:ext cx="86113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ご</a:t>
              </a:r>
              <a:r>
                <a:rPr lang="zh-TW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連絡先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D5196AE-0CBB-9093-E492-AC4B918C640C}"/>
                </a:ext>
              </a:extLst>
            </p:cNvPr>
            <p:cNvCxnSpPr/>
            <p:nvPr/>
          </p:nvCxnSpPr>
          <p:spPr>
            <a:xfrm>
              <a:off x="460475" y="4879798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3FB3888-4EB7-68A8-AC9A-D9236F938487}"/>
                </a:ext>
              </a:extLst>
            </p:cNvPr>
            <p:cNvSpPr txBox="1"/>
            <p:nvPr/>
          </p:nvSpPr>
          <p:spPr>
            <a:xfrm>
              <a:off x="601859" y="4998987"/>
              <a:ext cx="78098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　　所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C8C213C-4C8E-25CE-C16C-21400E887B52}"/>
                </a:ext>
              </a:extLst>
            </p:cNvPr>
            <p:cNvSpPr txBox="1"/>
            <p:nvPr/>
          </p:nvSpPr>
          <p:spPr>
            <a:xfrm>
              <a:off x="2391577" y="7414340"/>
              <a:ext cx="848309" cy="399853"/>
            </a:xfrm>
            <a:prstGeom prst="rect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電子メール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3B98099-D71B-40FF-CEC4-2A40D2F25DC8}"/>
                </a:ext>
              </a:extLst>
            </p:cNvPr>
            <p:cNvCxnSpPr/>
            <p:nvPr/>
          </p:nvCxnSpPr>
          <p:spPr>
            <a:xfrm>
              <a:off x="2223032" y="4347933"/>
              <a:ext cx="0" cy="471600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8C126D3-C96D-A7D0-88F8-3DF1F1B5CC87}"/>
              </a:ext>
            </a:extLst>
          </p:cNvPr>
          <p:cNvGrpSpPr/>
          <p:nvPr userDrawn="1"/>
        </p:nvGrpSpPr>
        <p:grpSpPr>
          <a:xfrm>
            <a:off x="473976" y="8475656"/>
            <a:ext cx="7009667" cy="707885"/>
            <a:chOff x="473976" y="8743181"/>
            <a:chExt cx="7009667" cy="707885"/>
          </a:xfrm>
        </p:grpSpPr>
        <p:sp>
          <p:nvSpPr>
            <p:cNvPr id="28" name="角丸四角形 48">
              <a:extLst>
                <a:ext uri="{FF2B5EF4-FFF2-40B4-BE49-F238E27FC236}">
                  <a16:creationId xmlns:a16="http://schemas.microsoft.com/office/drawing/2014/main" id="{78A60A0E-0E80-A7FD-557C-7952F110486B}"/>
                </a:ext>
              </a:extLst>
            </p:cNvPr>
            <p:cNvSpPr/>
            <p:nvPr/>
          </p:nvSpPr>
          <p:spPr>
            <a:xfrm>
              <a:off x="473976" y="8743181"/>
              <a:ext cx="1655653" cy="707885"/>
            </a:xfrm>
            <a:prstGeom prst="roundRect">
              <a:avLst>
                <a:gd name="adj" fmla="val 50000"/>
              </a:avLst>
            </a:prstGeom>
            <a:solidFill>
              <a:srgbClr val="003B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お問合せ</a:t>
              </a:r>
              <a:endPara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（事務局）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5D7395E-7FB4-20A6-4E55-4FA15FB23AA5}"/>
                </a:ext>
              </a:extLst>
            </p:cNvPr>
            <p:cNvSpPr txBox="1"/>
            <p:nvPr/>
          </p:nvSpPr>
          <p:spPr>
            <a:xfrm>
              <a:off x="2207775" y="8755250"/>
              <a:ext cx="5275868" cy="6771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茨城県産業技術イノベーションセンター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イノベーション戦略部　産業連携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担当：山下、石川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B5C2BA9-1659-E82E-29EA-98BE811789BC}"/>
              </a:ext>
            </a:extLst>
          </p:cNvPr>
          <p:cNvSpPr txBox="1"/>
          <p:nvPr userDrawn="1"/>
        </p:nvSpPr>
        <p:spPr>
          <a:xfrm>
            <a:off x="4024826" y="381973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D1493EB1-ED4E-1A48-24BA-96D404354125}"/>
              </a:ext>
            </a:extLst>
          </p:cNvPr>
          <p:cNvCxnSpPr/>
          <p:nvPr userDrawn="1"/>
        </p:nvCxnSpPr>
        <p:spPr>
          <a:xfrm>
            <a:off x="470088" y="424608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43976218-4E5D-7FB7-B59E-B4899BD7F86D}"/>
              </a:ext>
            </a:extLst>
          </p:cNvPr>
          <p:cNvCxnSpPr/>
          <p:nvPr userDrawn="1"/>
        </p:nvCxnSpPr>
        <p:spPr>
          <a:xfrm>
            <a:off x="473803" y="6265863"/>
            <a:ext cx="6912000" cy="0"/>
          </a:xfrm>
          <a:prstGeom prst="line">
            <a:avLst/>
          </a:prstGeom>
          <a:noFill/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4A332F6-40DA-5D24-95C1-FFC18DBA2B50}"/>
              </a:ext>
            </a:extLst>
          </p:cNvPr>
          <p:cNvSpPr txBox="1"/>
          <p:nvPr userDrawn="1"/>
        </p:nvSpPr>
        <p:spPr>
          <a:xfrm>
            <a:off x="639442" y="6663403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　　考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8F0E7C5-BCD8-18AB-DF8B-07A74BBFB692}"/>
              </a:ext>
            </a:extLst>
          </p:cNvPr>
          <p:cNvCxnSpPr/>
          <p:nvPr userDrawn="1"/>
        </p:nvCxnSpPr>
        <p:spPr>
          <a:xfrm>
            <a:off x="443775" y="474391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492791E-5434-B59A-2765-11DAF68383DE}"/>
              </a:ext>
            </a:extLst>
          </p:cNvPr>
          <p:cNvSpPr txBox="1"/>
          <p:nvPr userDrawn="1"/>
        </p:nvSpPr>
        <p:spPr>
          <a:xfrm>
            <a:off x="481406" y="4233727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名②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0A845F5-51D5-BED9-A44B-00C475C45A86}"/>
              </a:ext>
            </a:extLst>
          </p:cNvPr>
          <p:cNvSpPr txBox="1"/>
          <p:nvPr userDrawn="1"/>
        </p:nvSpPr>
        <p:spPr>
          <a:xfrm>
            <a:off x="487250" y="474896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名③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5B7845A-E7FF-63F3-6C0A-40940DEA72F4}"/>
              </a:ext>
            </a:extLst>
          </p:cNvPr>
          <p:cNvSpPr txBox="1"/>
          <p:nvPr userDrawn="1"/>
        </p:nvSpPr>
        <p:spPr>
          <a:xfrm>
            <a:off x="4021721" y="432509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827662-07F1-9402-477D-6A23B30ECC18}"/>
              </a:ext>
            </a:extLst>
          </p:cNvPr>
          <p:cNvSpPr txBox="1"/>
          <p:nvPr userDrawn="1"/>
        </p:nvSpPr>
        <p:spPr>
          <a:xfrm>
            <a:off x="4019580" y="485303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07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7" userDrawn="1">
          <p15:clr>
            <a:srgbClr val="FBAE40"/>
          </p15:clr>
        </p15:guide>
        <p15:guide id="2" pos="24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4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18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8E99-DB73-448F-9FCE-87B5D611A53F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013" y="2728459"/>
            <a:ext cx="6737926" cy="4552493"/>
          </a:xfrm>
        </p:spPr>
        <p:txBody>
          <a:bodyPr anchor="b"/>
          <a:lstStyle>
            <a:lvl1pPr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013" y="7324021"/>
            <a:ext cx="6737926" cy="2394048"/>
          </a:xfrm>
        </p:spPr>
        <p:txBody>
          <a:bodyPr/>
          <a:lstStyle>
            <a:lvl1pPr marL="0" indent="0">
              <a:buNone/>
              <a:defRPr sz="2050">
                <a:solidFill>
                  <a:schemeClr val="tx1"/>
                </a:solidFill>
              </a:defRPr>
            </a:lvl1pPr>
            <a:lvl2pPr marL="390586" indent="0">
              <a:buNone/>
              <a:defRPr sz="1709">
                <a:solidFill>
                  <a:schemeClr val="tx1">
                    <a:tint val="75000"/>
                  </a:schemeClr>
                </a:solidFill>
              </a:defRPr>
            </a:lvl2pPr>
            <a:lvl3pPr marL="781172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3pPr>
            <a:lvl4pPr marL="117175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4pPr>
            <a:lvl5pPr marL="1562344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5pPr>
            <a:lvl6pPr marL="1952930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6pPr>
            <a:lvl7pPr marL="2343516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7pPr>
            <a:lvl8pPr marL="273410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8pPr>
            <a:lvl9pPr marL="312468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CFC1-9FF8-4CCC-A8F8-FC91CC90BA1F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7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081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870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5F4B-646D-4EF1-A329-29EE37F92324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2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9" y="582681"/>
            <a:ext cx="6737926" cy="211537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099" y="2682856"/>
            <a:ext cx="3304879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099" y="3997682"/>
            <a:ext cx="3304879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4870" y="2682856"/>
            <a:ext cx="3321155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4870" y="3997682"/>
            <a:ext cx="3321155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EA4B-288A-4F5C-903C-B1EB415F660C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6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C469-E364-440D-BAA4-C1217155A703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029F-7BE3-4A2E-9433-5EE5F69747F1}" type="datetime1">
              <a:rPr lang="en-US" altLang="ja-JP" smtClean="0"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7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155" y="1575768"/>
            <a:ext cx="3954870" cy="7777493"/>
          </a:xfrm>
        </p:spPr>
        <p:txBody>
          <a:bodyPr/>
          <a:lstStyle>
            <a:lvl1pPr>
              <a:defRPr sz="2734"/>
            </a:lvl1pPr>
            <a:lvl2pPr>
              <a:defRPr sz="2392"/>
            </a:lvl2pPr>
            <a:lvl3pPr>
              <a:defRPr sz="2050"/>
            </a:lvl3pPr>
            <a:lvl4pPr>
              <a:defRPr sz="1709"/>
            </a:lvl4pPr>
            <a:lvl5pPr>
              <a:defRPr sz="1709"/>
            </a:lvl5pPr>
            <a:lvl6pPr>
              <a:defRPr sz="1709"/>
            </a:lvl6pPr>
            <a:lvl7pPr>
              <a:defRPr sz="1709"/>
            </a:lvl7pPr>
            <a:lvl8pPr>
              <a:defRPr sz="1709"/>
            </a:lvl8pPr>
            <a:lvl9pPr>
              <a:defRPr sz="1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1061-AEE0-42A1-BDB3-70F18616E003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08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21155" y="1575768"/>
            <a:ext cx="3954870" cy="7777493"/>
          </a:xfrm>
        </p:spPr>
        <p:txBody>
          <a:bodyPr anchor="t"/>
          <a:lstStyle>
            <a:lvl1pPr marL="0" indent="0">
              <a:buNone/>
              <a:defRPr sz="2734"/>
            </a:lvl1pPr>
            <a:lvl2pPr marL="390586" indent="0">
              <a:buNone/>
              <a:defRPr sz="2392"/>
            </a:lvl2pPr>
            <a:lvl3pPr marL="781172" indent="0">
              <a:buNone/>
              <a:defRPr sz="2050"/>
            </a:lvl3pPr>
            <a:lvl4pPr marL="1171758" indent="0">
              <a:buNone/>
              <a:defRPr sz="1709"/>
            </a:lvl4pPr>
            <a:lvl5pPr marL="1562344" indent="0">
              <a:buNone/>
              <a:defRPr sz="1709"/>
            </a:lvl5pPr>
            <a:lvl6pPr marL="1952930" indent="0">
              <a:buNone/>
              <a:defRPr sz="1709"/>
            </a:lvl6pPr>
            <a:lvl7pPr marL="2343516" indent="0">
              <a:buNone/>
              <a:defRPr sz="1709"/>
            </a:lvl7pPr>
            <a:lvl8pPr marL="2734102" indent="0">
              <a:buNone/>
              <a:defRPr sz="1709"/>
            </a:lvl8pPr>
            <a:lvl9pPr marL="3124688" indent="0">
              <a:buNone/>
              <a:defRPr sz="170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1A8D-4C97-4048-AD3B-274CFB442B9A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0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7081" y="582681"/>
            <a:ext cx="6737926" cy="2115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081" y="2913393"/>
            <a:ext cx="6737926" cy="6944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081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8847-F491-4854-8D82-FB4DCB413528}" type="datetime1">
              <a:rPr kumimoji="1" lang="en-US" altLang="ja-JP" smtClean="0"/>
              <a:t>1/14/2025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7754" y="10143677"/>
            <a:ext cx="263658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7287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1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02" r:id="rId13"/>
    <p:sldLayoutId id="2147483692" r:id="rId14"/>
  </p:sldLayoutIdLst>
  <p:hf sldNum="0" hdr="0" ftr="0" dt="0"/>
  <p:txStyles>
    <p:titleStyle>
      <a:lvl1pPr algn="l" defTabSz="781172" rtl="0" eaLnBrk="1" latinLnBrk="0" hangingPunct="1">
        <a:lnSpc>
          <a:spcPct val="90000"/>
        </a:lnSpc>
        <a:spcBef>
          <a:spcPct val="0"/>
        </a:spcBef>
        <a:buNone/>
        <a:defRPr kumimoji="1" sz="37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293" indent="-195293" algn="l" defTabSz="781172" rtl="0" eaLnBrk="1" latinLnBrk="0" hangingPunct="1">
        <a:lnSpc>
          <a:spcPct val="90000"/>
        </a:lnSpc>
        <a:spcBef>
          <a:spcPts val="854"/>
        </a:spcBef>
        <a:buFont typeface="Arial" panose="020B0604020202020204" pitchFamily="34" charset="0"/>
        <a:buChar char="•"/>
        <a:defRPr kumimoji="1" sz="2392" kern="1200">
          <a:solidFill>
            <a:schemeClr val="tx1"/>
          </a:solidFill>
          <a:latin typeface="+mn-lt"/>
          <a:ea typeface="+mn-ea"/>
          <a:cs typeface="+mn-cs"/>
        </a:defRPr>
      </a:lvl1pPr>
      <a:lvl2pPr marL="58587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97646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709" kern="1200">
          <a:solidFill>
            <a:schemeClr val="tx1"/>
          </a:solidFill>
          <a:latin typeface="+mn-lt"/>
          <a:ea typeface="+mn-ea"/>
          <a:cs typeface="+mn-cs"/>
        </a:defRPr>
      </a:lvl3pPr>
      <a:lvl4pPr marL="136705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757637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2148223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53880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92939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31998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1pPr>
      <a:lvl2pPr marL="39058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2pPr>
      <a:lvl3pPr marL="78117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3pPr>
      <a:lvl4pPr marL="117175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562344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195293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34351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73410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12468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7E6CE-1FFA-9F95-8B33-CBF75CC76FA1}"/>
              </a:ext>
            </a:extLst>
          </p:cNvPr>
          <p:cNvSpPr txBox="1"/>
          <p:nvPr/>
        </p:nvSpPr>
        <p:spPr>
          <a:xfrm>
            <a:off x="2389524" y="2808963"/>
            <a:ext cx="4890920" cy="37702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FABFB9-5882-706A-C3D1-E1C3F3AD90AB}"/>
              </a:ext>
            </a:extLst>
          </p:cNvPr>
          <p:cNvSpPr txBox="1"/>
          <p:nvPr/>
        </p:nvSpPr>
        <p:spPr>
          <a:xfrm>
            <a:off x="2391026" y="3331033"/>
            <a:ext cx="4890920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038E28-317B-93FB-FF98-B42DBC4C15AF}"/>
              </a:ext>
            </a:extLst>
          </p:cNvPr>
          <p:cNvSpPr txBox="1"/>
          <p:nvPr/>
        </p:nvSpPr>
        <p:spPr>
          <a:xfrm>
            <a:off x="2389523" y="381181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1295BB-91B7-08EC-1D07-73B984409615}"/>
              </a:ext>
            </a:extLst>
          </p:cNvPr>
          <p:cNvSpPr txBox="1"/>
          <p:nvPr/>
        </p:nvSpPr>
        <p:spPr>
          <a:xfrm>
            <a:off x="4456635" y="381430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F59901-B726-3573-937F-B8B9B454C156}"/>
              </a:ext>
            </a:extLst>
          </p:cNvPr>
          <p:cNvSpPr txBox="1"/>
          <p:nvPr/>
        </p:nvSpPr>
        <p:spPr>
          <a:xfrm>
            <a:off x="3279123" y="5821224"/>
            <a:ext cx="4008173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8EEA11-B34B-9E3F-7810-EE5D2A4C7EED}"/>
              </a:ext>
            </a:extLst>
          </p:cNvPr>
          <p:cNvSpPr txBox="1"/>
          <p:nvPr/>
        </p:nvSpPr>
        <p:spPr>
          <a:xfrm>
            <a:off x="3279123" y="5327462"/>
            <a:ext cx="4008174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FD616AE-4ED2-E711-9E72-8949EBABD2F9}"/>
              </a:ext>
            </a:extLst>
          </p:cNvPr>
          <p:cNvSpPr txBox="1"/>
          <p:nvPr/>
        </p:nvSpPr>
        <p:spPr>
          <a:xfrm>
            <a:off x="2389524" y="6421372"/>
            <a:ext cx="4890920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/>
          </a:p>
          <a:p>
            <a:endParaRPr lang="en-US" altLang="ja-JP" sz="1600" dirty="0"/>
          </a:p>
          <a:p>
            <a:endParaRPr kumimoji="1" lang="ja-JP" altLang="en-US" sz="1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3FE78F3-89FE-1F50-31C8-A27D50D7E551}"/>
              </a:ext>
            </a:extLst>
          </p:cNvPr>
          <p:cNvSpPr txBox="1"/>
          <p:nvPr/>
        </p:nvSpPr>
        <p:spPr>
          <a:xfrm>
            <a:off x="5219774" y="2345002"/>
            <a:ext cx="648765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9D9131C-3A72-09AB-F792-09A42FD82084}"/>
              </a:ext>
            </a:extLst>
          </p:cNvPr>
          <p:cNvSpPr txBox="1"/>
          <p:nvPr/>
        </p:nvSpPr>
        <p:spPr>
          <a:xfrm>
            <a:off x="6070006" y="2352474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890A1E6-8DFE-5FF4-9942-5899A44218C0}"/>
              </a:ext>
            </a:extLst>
          </p:cNvPr>
          <p:cNvSpPr txBox="1"/>
          <p:nvPr/>
        </p:nvSpPr>
        <p:spPr>
          <a:xfrm>
            <a:off x="6631473" y="2348669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583E64-1156-6A63-0C3E-1ACD828F8977}"/>
              </a:ext>
            </a:extLst>
          </p:cNvPr>
          <p:cNvSpPr txBox="1"/>
          <p:nvPr/>
        </p:nvSpPr>
        <p:spPr>
          <a:xfrm>
            <a:off x="2396375" y="431922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5630A5-2070-AC7F-8B07-C20B9CAAC97B}"/>
              </a:ext>
            </a:extLst>
          </p:cNvPr>
          <p:cNvSpPr txBox="1"/>
          <p:nvPr/>
        </p:nvSpPr>
        <p:spPr>
          <a:xfrm>
            <a:off x="4463487" y="432171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669D3-34C0-E6AB-042A-6330C5C526E4}"/>
              </a:ext>
            </a:extLst>
          </p:cNvPr>
          <p:cNvSpPr txBox="1"/>
          <p:nvPr/>
        </p:nvSpPr>
        <p:spPr>
          <a:xfrm>
            <a:off x="2396375" y="4824137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CBDBAF-7502-64A2-B4AE-20B58A1952E5}"/>
              </a:ext>
            </a:extLst>
          </p:cNvPr>
          <p:cNvSpPr txBox="1"/>
          <p:nvPr/>
        </p:nvSpPr>
        <p:spPr>
          <a:xfrm>
            <a:off x="4463487" y="4826631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42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13430</TotalTime>
  <Words>0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Ozawa, Fumiko/小澤 文子</dc:creator>
  <cp:lastModifiedBy>yamashita</cp:lastModifiedBy>
  <cp:revision>568</cp:revision>
  <cp:lastPrinted>2025-01-09T02:34:14Z</cp:lastPrinted>
  <dcterms:created xsi:type="dcterms:W3CDTF">2019-04-16T10:04:47Z</dcterms:created>
  <dcterms:modified xsi:type="dcterms:W3CDTF">2025-01-13T23:34:54Z</dcterms:modified>
  <cp:category/>
</cp:coreProperties>
</file>