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notesMasterIdLst>
    <p:notesMasterId r:id="rId3"/>
  </p:notesMasterIdLst>
  <p:handoutMasterIdLst>
    <p:handoutMasterId r:id="rId4"/>
  </p:handoutMasterIdLst>
  <p:sldIdLst>
    <p:sldId id="295" r:id="rId2"/>
  </p:sldIdLst>
  <p:sldSz cx="7812088" cy="10944225"/>
  <p:notesSz cx="6797675" cy="9926638"/>
  <p:defaultTextStyle>
    <a:defPPr>
      <a:defRPr lang="ja-JP"/>
    </a:defPPr>
    <a:lvl1pPr marL="0" algn="l" defTabSz="939637" rtl="0" eaLnBrk="1" latinLnBrk="0" hangingPunct="1">
      <a:defRPr kumimoji="1" sz="1850" kern="1200">
        <a:solidFill>
          <a:schemeClr val="tx1"/>
        </a:solidFill>
        <a:latin typeface="+mn-lt"/>
        <a:ea typeface="+mn-ea"/>
        <a:cs typeface="+mn-cs"/>
      </a:defRPr>
    </a:lvl1pPr>
    <a:lvl2pPr marL="469819" algn="l" defTabSz="939637" rtl="0" eaLnBrk="1" latinLnBrk="0" hangingPunct="1">
      <a:defRPr kumimoji="1" sz="1850" kern="1200">
        <a:solidFill>
          <a:schemeClr val="tx1"/>
        </a:solidFill>
        <a:latin typeface="+mn-lt"/>
        <a:ea typeface="+mn-ea"/>
        <a:cs typeface="+mn-cs"/>
      </a:defRPr>
    </a:lvl2pPr>
    <a:lvl3pPr marL="939637" algn="l" defTabSz="939637" rtl="0" eaLnBrk="1" latinLnBrk="0" hangingPunct="1">
      <a:defRPr kumimoji="1" sz="1850" kern="1200">
        <a:solidFill>
          <a:schemeClr val="tx1"/>
        </a:solidFill>
        <a:latin typeface="+mn-lt"/>
        <a:ea typeface="+mn-ea"/>
        <a:cs typeface="+mn-cs"/>
      </a:defRPr>
    </a:lvl3pPr>
    <a:lvl4pPr marL="1409456" algn="l" defTabSz="939637" rtl="0" eaLnBrk="1" latinLnBrk="0" hangingPunct="1">
      <a:defRPr kumimoji="1" sz="1850" kern="1200">
        <a:solidFill>
          <a:schemeClr val="tx1"/>
        </a:solidFill>
        <a:latin typeface="+mn-lt"/>
        <a:ea typeface="+mn-ea"/>
        <a:cs typeface="+mn-cs"/>
      </a:defRPr>
    </a:lvl4pPr>
    <a:lvl5pPr marL="1879275" algn="l" defTabSz="939637" rtl="0" eaLnBrk="1" latinLnBrk="0" hangingPunct="1">
      <a:defRPr kumimoji="1" sz="1850" kern="1200">
        <a:solidFill>
          <a:schemeClr val="tx1"/>
        </a:solidFill>
        <a:latin typeface="+mn-lt"/>
        <a:ea typeface="+mn-ea"/>
        <a:cs typeface="+mn-cs"/>
      </a:defRPr>
    </a:lvl5pPr>
    <a:lvl6pPr marL="2349094" algn="l" defTabSz="939637" rtl="0" eaLnBrk="1" latinLnBrk="0" hangingPunct="1">
      <a:defRPr kumimoji="1" sz="1850" kern="1200">
        <a:solidFill>
          <a:schemeClr val="tx1"/>
        </a:solidFill>
        <a:latin typeface="+mn-lt"/>
        <a:ea typeface="+mn-ea"/>
        <a:cs typeface="+mn-cs"/>
      </a:defRPr>
    </a:lvl6pPr>
    <a:lvl7pPr marL="2818912" algn="l" defTabSz="939637" rtl="0" eaLnBrk="1" latinLnBrk="0" hangingPunct="1">
      <a:defRPr kumimoji="1" sz="1850" kern="1200">
        <a:solidFill>
          <a:schemeClr val="tx1"/>
        </a:solidFill>
        <a:latin typeface="+mn-lt"/>
        <a:ea typeface="+mn-ea"/>
        <a:cs typeface="+mn-cs"/>
      </a:defRPr>
    </a:lvl7pPr>
    <a:lvl8pPr marL="3288731" algn="l" defTabSz="939637" rtl="0" eaLnBrk="1" latinLnBrk="0" hangingPunct="1">
      <a:defRPr kumimoji="1" sz="1850" kern="1200">
        <a:solidFill>
          <a:schemeClr val="tx1"/>
        </a:solidFill>
        <a:latin typeface="+mn-lt"/>
        <a:ea typeface="+mn-ea"/>
        <a:cs typeface="+mn-cs"/>
      </a:defRPr>
    </a:lvl8pPr>
    <a:lvl9pPr marL="3758550" algn="l" defTabSz="939637" rtl="0" eaLnBrk="1" latinLnBrk="0" hangingPunct="1">
      <a:defRPr kumimoji="1" sz="185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B83"/>
    <a:srgbClr val="003B85"/>
    <a:srgbClr val="0000FF"/>
    <a:srgbClr val="3333FF"/>
    <a:srgbClr val="FFFF00"/>
    <a:srgbClr val="FF0000"/>
    <a:srgbClr val="FFFFFF"/>
    <a:srgbClr val="000000"/>
    <a:srgbClr val="002060"/>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73" autoAdjust="0"/>
    <p:restoredTop sz="96370" autoAdjust="0"/>
  </p:normalViewPr>
  <p:slideViewPr>
    <p:cSldViewPr snapToGrid="0">
      <p:cViewPr varScale="1">
        <p:scale>
          <a:sx n="70" d="100"/>
          <a:sy n="70" d="100"/>
        </p:scale>
        <p:origin x="3018" y="78"/>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showGuides="1">
      <p:cViewPr varScale="1">
        <p:scale>
          <a:sx n="67" d="100"/>
          <a:sy n="67" d="100"/>
        </p:scale>
        <p:origin x="339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6400" cy="496888"/>
          </a:xfrm>
          <a:prstGeom prst="rect">
            <a:avLst/>
          </a:prstGeom>
        </p:spPr>
        <p:txBody>
          <a:bodyPr vert="horz" lIns="91383" tIns="45692" rIns="91383" bIns="4569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692" y="0"/>
            <a:ext cx="2946400" cy="496888"/>
          </a:xfrm>
          <a:prstGeom prst="rect">
            <a:avLst/>
          </a:prstGeom>
        </p:spPr>
        <p:txBody>
          <a:bodyPr vert="horz" lIns="91383" tIns="45692" rIns="91383" bIns="45692" rtlCol="0"/>
          <a:lstStyle>
            <a:lvl1pPr algn="r">
              <a:defRPr sz="1200"/>
            </a:lvl1pPr>
          </a:lstStyle>
          <a:p>
            <a:fld id="{9CA8A1D1-D5BB-464E-BDAA-F914059CE7FD}" type="datetimeFigureOut">
              <a:rPr kumimoji="1" lang="ja-JP" altLang="en-US" smtClean="0"/>
              <a:t>2024/11/8</a:t>
            </a:fld>
            <a:endParaRPr kumimoji="1" lang="ja-JP" altLang="en-US"/>
          </a:p>
        </p:txBody>
      </p:sp>
      <p:sp>
        <p:nvSpPr>
          <p:cNvPr id="4" name="フッター プレースホルダー 3"/>
          <p:cNvSpPr>
            <a:spLocks noGrp="1"/>
          </p:cNvSpPr>
          <p:nvPr>
            <p:ph type="ftr" sz="quarter" idx="2"/>
          </p:nvPr>
        </p:nvSpPr>
        <p:spPr>
          <a:xfrm>
            <a:off x="3" y="9429750"/>
            <a:ext cx="2946400" cy="496888"/>
          </a:xfrm>
          <a:prstGeom prst="rect">
            <a:avLst/>
          </a:prstGeom>
        </p:spPr>
        <p:txBody>
          <a:bodyPr vert="horz" lIns="91383" tIns="45692" rIns="91383" bIns="4569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692" y="9429750"/>
            <a:ext cx="2946400" cy="496888"/>
          </a:xfrm>
          <a:prstGeom prst="rect">
            <a:avLst/>
          </a:prstGeom>
        </p:spPr>
        <p:txBody>
          <a:bodyPr vert="horz" lIns="91383" tIns="45692" rIns="91383" bIns="45692" rtlCol="0" anchor="b"/>
          <a:lstStyle>
            <a:lvl1pPr algn="r">
              <a:defRPr sz="1200"/>
            </a:lvl1pPr>
          </a:lstStyle>
          <a:p>
            <a:fld id="{AA7CDE10-D3A0-42AF-A16E-5A527CE4C6C9}" type="slidenum">
              <a:rPr kumimoji="1" lang="ja-JP" altLang="en-US" smtClean="0"/>
              <a:t>‹#›</a:t>
            </a:fld>
            <a:endParaRPr kumimoji="1" lang="ja-JP" altLang="en-US"/>
          </a:p>
        </p:txBody>
      </p:sp>
    </p:spTree>
    <p:extLst>
      <p:ext uri="{BB962C8B-B14F-4D97-AF65-F5344CB8AC3E}">
        <p14:creationId xmlns:p14="http://schemas.microsoft.com/office/powerpoint/2010/main" val="983313503"/>
      </p:ext>
    </p:extLst>
  </p:cSld>
  <p:clrMap bg1="lt1" tx1="dk1" bg2="lt2" tx2="dk2" accent1="accent1" accent2="accent2" accent3="accent3" accent4="accent4" accent5="accent5" accent6="accent6" hlink="hlink" folHlink="folHlink"/>
  <p:hf sldNum="0" hdr="0" ftr="0" dt="0"/>
  <p:extLst>
    <p:ext uri="{56416CCD-93CA-4268-BC5B-53C4BB910035}">
      <p15:sldGuideLst xmlns:p15="http://schemas.microsoft.com/office/powerpoint/2012/main">
        <p15:guide id="1" orient="horz" pos="3126" userDrawn="1">
          <p15:clr>
            <a:srgbClr val="F26B43"/>
          </p15:clr>
        </p15:guide>
        <p15:guide id="2" pos="2142"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6400" cy="496888"/>
          </a:xfrm>
          <a:prstGeom prst="rect">
            <a:avLst/>
          </a:prstGeom>
        </p:spPr>
        <p:txBody>
          <a:bodyPr vert="horz" lIns="91383" tIns="45692" rIns="91383" bIns="4569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92" y="0"/>
            <a:ext cx="2946400" cy="496888"/>
          </a:xfrm>
          <a:prstGeom prst="rect">
            <a:avLst/>
          </a:prstGeom>
        </p:spPr>
        <p:txBody>
          <a:bodyPr vert="horz" lIns="91383" tIns="45692" rIns="91383" bIns="45692" rtlCol="0"/>
          <a:lstStyle>
            <a:lvl1pPr algn="r">
              <a:defRPr sz="1200"/>
            </a:lvl1pPr>
          </a:lstStyle>
          <a:p>
            <a:fld id="{B6424E34-BF1B-4733-BB55-00666A73F4C4}" type="datetimeFigureOut">
              <a:rPr kumimoji="1" lang="ja-JP" altLang="en-US" smtClean="0"/>
              <a:t>2024/11/8</a:t>
            </a:fld>
            <a:endParaRPr kumimoji="1" lang="ja-JP" altLang="en-US"/>
          </a:p>
        </p:txBody>
      </p:sp>
      <p:sp>
        <p:nvSpPr>
          <p:cNvPr id="4" name="スライド イメージ プレースホルダー 3"/>
          <p:cNvSpPr>
            <a:spLocks noGrp="1" noRot="1" noChangeAspect="1"/>
          </p:cNvSpPr>
          <p:nvPr>
            <p:ph type="sldImg" idx="2"/>
          </p:nvPr>
        </p:nvSpPr>
        <p:spPr>
          <a:xfrm>
            <a:off x="2203450" y="1241425"/>
            <a:ext cx="2390775" cy="3349625"/>
          </a:xfrm>
          <a:prstGeom prst="rect">
            <a:avLst/>
          </a:prstGeom>
          <a:noFill/>
          <a:ln w="12700">
            <a:solidFill>
              <a:prstClr val="black"/>
            </a:solidFill>
          </a:ln>
        </p:spPr>
        <p:txBody>
          <a:bodyPr vert="horz" lIns="91383" tIns="45692" rIns="91383" bIns="45692" rtlCol="0" anchor="ctr"/>
          <a:lstStyle/>
          <a:p>
            <a:endParaRPr lang="ja-JP" altLang="en-US"/>
          </a:p>
        </p:txBody>
      </p:sp>
      <p:sp>
        <p:nvSpPr>
          <p:cNvPr id="5" name="ノート プレースホルダー 4"/>
          <p:cNvSpPr>
            <a:spLocks noGrp="1"/>
          </p:cNvSpPr>
          <p:nvPr>
            <p:ph type="body" sz="quarter" idx="3"/>
          </p:nvPr>
        </p:nvSpPr>
        <p:spPr>
          <a:xfrm>
            <a:off x="679454" y="4776792"/>
            <a:ext cx="5438775" cy="3908425"/>
          </a:xfrm>
          <a:prstGeom prst="rect">
            <a:avLst/>
          </a:prstGeom>
        </p:spPr>
        <p:txBody>
          <a:bodyPr vert="horz" lIns="91383" tIns="45692" rIns="91383" bIns="4569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29750"/>
            <a:ext cx="2946400" cy="496888"/>
          </a:xfrm>
          <a:prstGeom prst="rect">
            <a:avLst/>
          </a:prstGeom>
        </p:spPr>
        <p:txBody>
          <a:bodyPr vert="horz" lIns="91383" tIns="45692" rIns="91383" bIns="4569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92" y="9429750"/>
            <a:ext cx="2946400" cy="496888"/>
          </a:xfrm>
          <a:prstGeom prst="rect">
            <a:avLst/>
          </a:prstGeom>
        </p:spPr>
        <p:txBody>
          <a:bodyPr vert="horz" lIns="91383" tIns="45692" rIns="91383" bIns="45692" rtlCol="0" anchor="b"/>
          <a:lstStyle>
            <a:lvl1pPr algn="r">
              <a:defRPr sz="1200"/>
            </a:lvl1pPr>
          </a:lstStyle>
          <a:p>
            <a:fld id="{574AEB74-A8F0-4608-8E77-DC0ACC1E90F3}" type="slidenum">
              <a:rPr kumimoji="1" lang="ja-JP" altLang="en-US" smtClean="0"/>
              <a:t>‹#›</a:t>
            </a:fld>
            <a:endParaRPr kumimoji="1" lang="ja-JP" altLang="en-US"/>
          </a:p>
        </p:txBody>
      </p:sp>
    </p:spTree>
    <p:extLst>
      <p:ext uri="{BB962C8B-B14F-4D97-AF65-F5344CB8AC3E}">
        <p14:creationId xmlns:p14="http://schemas.microsoft.com/office/powerpoint/2010/main" val="839671196"/>
      </p:ext>
    </p:extLst>
  </p:cSld>
  <p:clrMap bg1="lt1" tx1="dk1" bg2="lt2" tx2="dk2" accent1="accent1" accent2="accent2" accent3="accent3" accent4="accent4" accent5="accent5" accent6="accent6" hlink="hlink" folHlink="folHlink"/>
  <p:hf sldNum="0" hdr="0" ftr="0" dt="0"/>
  <p:notesStyle>
    <a:lvl1pPr marL="0" algn="l" defTabSz="939637" rtl="0" eaLnBrk="1" latinLnBrk="0" hangingPunct="1">
      <a:defRPr kumimoji="1" sz="1233" kern="1200">
        <a:solidFill>
          <a:schemeClr val="tx1"/>
        </a:solidFill>
        <a:latin typeface="+mn-lt"/>
        <a:ea typeface="+mn-ea"/>
        <a:cs typeface="+mn-cs"/>
      </a:defRPr>
    </a:lvl1pPr>
    <a:lvl2pPr marL="469819" algn="l" defTabSz="939637" rtl="0" eaLnBrk="1" latinLnBrk="0" hangingPunct="1">
      <a:defRPr kumimoji="1" sz="1233" kern="1200">
        <a:solidFill>
          <a:schemeClr val="tx1"/>
        </a:solidFill>
        <a:latin typeface="+mn-lt"/>
        <a:ea typeface="+mn-ea"/>
        <a:cs typeface="+mn-cs"/>
      </a:defRPr>
    </a:lvl2pPr>
    <a:lvl3pPr marL="939637" algn="l" defTabSz="939637" rtl="0" eaLnBrk="1" latinLnBrk="0" hangingPunct="1">
      <a:defRPr kumimoji="1" sz="1233" kern="1200">
        <a:solidFill>
          <a:schemeClr val="tx1"/>
        </a:solidFill>
        <a:latin typeface="+mn-lt"/>
        <a:ea typeface="+mn-ea"/>
        <a:cs typeface="+mn-cs"/>
      </a:defRPr>
    </a:lvl3pPr>
    <a:lvl4pPr marL="1409456" algn="l" defTabSz="939637" rtl="0" eaLnBrk="1" latinLnBrk="0" hangingPunct="1">
      <a:defRPr kumimoji="1" sz="1233" kern="1200">
        <a:solidFill>
          <a:schemeClr val="tx1"/>
        </a:solidFill>
        <a:latin typeface="+mn-lt"/>
        <a:ea typeface="+mn-ea"/>
        <a:cs typeface="+mn-cs"/>
      </a:defRPr>
    </a:lvl4pPr>
    <a:lvl5pPr marL="1879275" algn="l" defTabSz="939637" rtl="0" eaLnBrk="1" latinLnBrk="0" hangingPunct="1">
      <a:defRPr kumimoji="1" sz="1233" kern="1200">
        <a:solidFill>
          <a:schemeClr val="tx1"/>
        </a:solidFill>
        <a:latin typeface="+mn-lt"/>
        <a:ea typeface="+mn-ea"/>
        <a:cs typeface="+mn-cs"/>
      </a:defRPr>
    </a:lvl5pPr>
    <a:lvl6pPr marL="2349094" algn="l" defTabSz="939637" rtl="0" eaLnBrk="1" latinLnBrk="0" hangingPunct="1">
      <a:defRPr kumimoji="1" sz="1233" kern="1200">
        <a:solidFill>
          <a:schemeClr val="tx1"/>
        </a:solidFill>
        <a:latin typeface="+mn-lt"/>
        <a:ea typeface="+mn-ea"/>
        <a:cs typeface="+mn-cs"/>
      </a:defRPr>
    </a:lvl6pPr>
    <a:lvl7pPr marL="2818912" algn="l" defTabSz="939637" rtl="0" eaLnBrk="1" latinLnBrk="0" hangingPunct="1">
      <a:defRPr kumimoji="1" sz="1233" kern="1200">
        <a:solidFill>
          <a:schemeClr val="tx1"/>
        </a:solidFill>
        <a:latin typeface="+mn-lt"/>
        <a:ea typeface="+mn-ea"/>
        <a:cs typeface="+mn-cs"/>
      </a:defRPr>
    </a:lvl7pPr>
    <a:lvl8pPr marL="3288731" algn="l" defTabSz="939637" rtl="0" eaLnBrk="1" latinLnBrk="0" hangingPunct="1">
      <a:defRPr kumimoji="1" sz="1233" kern="1200">
        <a:solidFill>
          <a:schemeClr val="tx1"/>
        </a:solidFill>
        <a:latin typeface="+mn-lt"/>
        <a:ea typeface="+mn-ea"/>
        <a:cs typeface="+mn-cs"/>
      </a:defRPr>
    </a:lvl8pPr>
    <a:lvl9pPr marL="3758550" algn="l" defTabSz="939637" rtl="0" eaLnBrk="1" latinLnBrk="0" hangingPunct="1">
      <a:defRPr kumimoji="1" sz="123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03450" y="1241425"/>
            <a:ext cx="2390775" cy="3349625"/>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78728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5907" y="1791104"/>
            <a:ext cx="6640275" cy="3810212"/>
          </a:xfrm>
        </p:spPr>
        <p:txBody>
          <a:bodyPr anchor="b"/>
          <a:lstStyle>
            <a:lvl1pPr algn="ctr">
              <a:defRPr sz="5126"/>
            </a:lvl1pPr>
          </a:lstStyle>
          <a:p>
            <a:r>
              <a:rPr lang="ja-JP" altLang="en-US"/>
              <a:t>マスター タイトルの書式設定</a:t>
            </a:r>
            <a:endParaRPr lang="en-US" dirty="0"/>
          </a:p>
        </p:txBody>
      </p:sp>
      <p:sp>
        <p:nvSpPr>
          <p:cNvPr id="3" name="Subtitle 2"/>
          <p:cNvSpPr>
            <a:spLocks noGrp="1"/>
          </p:cNvSpPr>
          <p:nvPr>
            <p:ph type="subTitle" idx="1"/>
          </p:nvPr>
        </p:nvSpPr>
        <p:spPr>
          <a:xfrm>
            <a:off x="976511" y="5748252"/>
            <a:ext cx="5859066" cy="2642320"/>
          </a:xfrm>
        </p:spPr>
        <p:txBody>
          <a:bodyPr/>
          <a:lstStyle>
            <a:lvl1pPr marL="0" indent="0" algn="ctr">
              <a:buNone/>
              <a:defRPr sz="2050"/>
            </a:lvl1pPr>
            <a:lvl2pPr marL="390586" indent="0" algn="ctr">
              <a:buNone/>
              <a:defRPr sz="1709"/>
            </a:lvl2pPr>
            <a:lvl3pPr marL="781172" indent="0" algn="ctr">
              <a:buNone/>
              <a:defRPr sz="1538"/>
            </a:lvl3pPr>
            <a:lvl4pPr marL="1171758" indent="0" algn="ctr">
              <a:buNone/>
              <a:defRPr sz="1367"/>
            </a:lvl4pPr>
            <a:lvl5pPr marL="1562344" indent="0" algn="ctr">
              <a:buNone/>
              <a:defRPr sz="1367"/>
            </a:lvl5pPr>
            <a:lvl6pPr marL="1952930" indent="0" algn="ctr">
              <a:buNone/>
              <a:defRPr sz="1367"/>
            </a:lvl6pPr>
            <a:lvl7pPr marL="2343516" indent="0" algn="ctr">
              <a:buNone/>
              <a:defRPr sz="1367"/>
            </a:lvl7pPr>
            <a:lvl8pPr marL="2734102" indent="0" algn="ctr">
              <a:buNone/>
              <a:defRPr sz="1367"/>
            </a:lvl8pPr>
            <a:lvl9pPr marL="3124688" indent="0" algn="ctr">
              <a:buNone/>
              <a:defRPr sz="1367"/>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191BCBF-0F65-4A7B-BA50-3E57BD606A3B}" type="datetime1">
              <a:rPr kumimoji="1" lang="en-US" altLang="ja-JP" smtClean="0"/>
              <a:t>11/8/2024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2607202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DE481E4-6059-4BB2-B5F7-F9AE93BD2174}" type="datetime1">
              <a:rPr kumimoji="1" lang="en-US" altLang="ja-JP" smtClean="0"/>
              <a:t>11/8/2024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3669790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90526" y="582679"/>
            <a:ext cx="1684481" cy="927472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7082" y="582679"/>
            <a:ext cx="4955793" cy="92747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B34CB1F-625B-402A-8E6C-C99B39194D9A}" type="datetime1">
              <a:rPr kumimoji="1" lang="en-US" altLang="ja-JP" smtClean="0"/>
              <a:t>11/8/2024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42901590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申込フォーム">
    <p:spTree>
      <p:nvGrpSpPr>
        <p:cNvPr id="1" name=""/>
        <p:cNvGrpSpPr/>
        <p:nvPr/>
      </p:nvGrpSpPr>
      <p:grpSpPr>
        <a:xfrm>
          <a:off x="0" y="0"/>
          <a:ext cx="0" cy="0"/>
          <a:chOff x="0" y="0"/>
          <a:chExt cx="0" cy="0"/>
        </a:xfrm>
      </p:grpSpPr>
      <p:sp>
        <p:nvSpPr>
          <p:cNvPr id="2" name="正方形/長方形 1"/>
          <p:cNvSpPr/>
          <p:nvPr userDrawn="1"/>
        </p:nvSpPr>
        <p:spPr>
          <a:xfrm>
            <a:off x="-16802" y="-1"/>
            <a:ext cx="7828890" cy="8280000"/>
          </a:xfrm>
          <a:prstGeom prst="rect">
            <a:avLst/>
          </a:prstGeom>
          <a:solidFill>
            <a:srgbClr val="003B83">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079"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a:extLst>
              <a:ext uri="{FF2B5EF4-FFF2-40B4-BE49-F238E27FC236}">
                <a16:creationId xmlns:a16="http://schemas.microsoft.com/office/drawing/2014/main" id="{AF0FE4C2-A271-31A5-B497-4EF434AF9F20}"/>
              </a:ext>
            </a:extLst>
          </p:cNvPr>
          <p:cNvSpPr/>
          <p:nvPr userDrawn="1"/>
        </p:nvSpPr>
        <p:spPr>
          <a:xfrm>
            <a:off x="723424" y="10311295"/>
            <a:ext cx="6365240" cy="400110"/>
          </a:xfrm>
          <a:prstGeom prst="rect">
            <a:avLst/>
          </a:prstGeom>
          <a:ln>
            <a:solidFill>
              <a:schemeClr val="tx1"/>
            </a:solidFill>
          </a:ln>
        </p:spPr>
        <p:txBody>
          <a:bodyPr wrap="square">
            <a:spAutoFit/>
          </a:bodyPr>
          <a:lstStyle/>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ご記入いただいた個人情報は、本</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提案会に関する</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お申込受付および</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参加</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者管理の目的においてのみ使用いたします。</a:t>
            </a: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また、お預かりした個人情報はご本人の承諾を得ることなく第三者に提供、開示することは一切いたしません。</a:t>
            </a:r>
          </a:p>
        </p:txBody>
      </p:sp>
      <p:grpSp>
        <p:nvGrpSpPr>
          <p:cNvPr id="4" name="グループ化 3">
            <a:extLst>
              <a:ext uri="{FF2B5EF4-FFF2-40B4-BE49-F238E27FC236}">
                <a16:creationId xmlns:a16="http://schemas.microsoft.com/office/drawing/2014/main" id="{BFC90A9A-DBEB-40BB-58F7-4537AE401914}"/>
              </a:ext>
            </a:extLst>
          </p:cNvPr>
          <p:cNvGrpSpPr/>
          <p:nvPr userDrawn="1"/>
        </p:nvGrpSpPr>
        <p:grpSpPr>
          <a:xfrm>
            <a:off x="4397991" y="2326443"/>
            <a:ext cx="2962437" cy="283955"/>
            <a:chOff x="4363294" y="1484243"/>
            <a:chExt cx="2962437" cy="283955"/>
          </a:xfrm>
        </p:grpSpPr>
        <p:sp>
          <p:nvSpPr>
            <p:cNvPr id="5" name="正方形/長方形 4">
              <a:extLst>
                <a:ext uri="{FF2B5EF4-FFF2-40B4-BE49-F238E27FC236}">
                  <a16:creationId xmlns:a16="http://schemas.microsoft.com/office/drawing/2014/main" id="{DAE68DEB-0000-5C27-41C9-A23D257BE5E9}"/>
                </a:ext>
              </a:extLst>
            </p:cNvPr>
            <p:cNvSpPr/>
            <p:nvPr/>
          </p:nvSpPr>
          <p:spPr>
            <a:xfrm>
              <a:off x="5059895" y="1484243"/>
              <a:ext cx="2265836" cy="254422"/>
            </a:xfrm>
            <a:prstGeom prst="rect">
              <a:avLst/>
            </a:prstGeom>
            <a:solidFill>
              <a:schemeClr val="bg1"/>
            </a:solidFill>
            <a:ln w="0">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43">
                <a:solidFill>
                  <a:prstClr val="white"/>
                </a:solidFill>
              </a:endParaRPr>
            </a:p>
          </p:txBody>
        </p:sp>
        <p:sp>
          <p:nvSpPr>
            <p:cNvPr id="6" name="テキスト ボックス 5">
              <a:extLst>
                <a:ext uri="{FF2B5EF4-FFF2-40B4-BE49-F238E27FC236}">
                  <a16:creationId xmlns:a16="http://schemas.microsoft.com/office/drawing/2014/main" id="{DE74EAD8-F98C-FF21-D166-A0A2292991CE}"/>
                </a:ext>
              </a:extLst>
            </p:cNvPr>
            <p:cNvSpPr txBox="1"/>
            <p:nvPr/>
          </p:nvSpPr>
          <p:spPr>
            <a:xfrm>
              <a:off x="5060533" y="1491199"/>
              <a:ext cx="2185214" cy="276999"/>
            </a:xfrm>
            <a:prstGeom prst="rect">
              <a:avLst/>
            </a:prstGeom>
            <a:noFill/>
          </p:spPr>
          <p:txBody>
            <a:bodyPr wrap="none" rtlCol="0">
              <a:spAutoFit/>
            </a:bodyPr>
            <a:lstStyle/>
            <a:p>
              <a:r>
                <a:rPr lang="ja-JP" altLang="en-US"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　　　　　　　年　　　　月　　　　日</a:t>
              </a:r>
              <a:endParaRPr lang="en-US" altLang="ja-JP"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a:extLst>
                <a:ext uri="{FF2B5EF4-FFF2-40B4-BE49-F238E27FC236}">
                  <a16:creationId xmlns:a16="http://schemas.microsoft.com/office/drawing/2014/main" id="{30BDF08A-8BF7-F87A-5447-B612BE12431B}"/>
                </a:ext>
              </a:extLst>
            </p:cNvPr>
            <p:cNvSpPr txBox="1"/>
            <p:nvPr/>
          </p:nvSpPr>
          <p:spPr>
            <a:xfrm>
              <a:off x="4363294" y="1486455"/>
              <a:ext cx="646331" cy="276999"/>
            </a:xfrm>
            <a:prstGeom prst="rect">
              <a:avLst/>
            </a:prstGeom>
            <a:noFill/>
          </p:spPr>
          <p:txBody>
            <a:bodyPr wrap="none" rtlCol="0">
              <a:spAutoFit/>
            </a:bodyPr>
            <a:lstStyle/>
            <a:p>
              <a:r>
                <a:rPr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記入日</a:t>
              </a:r>
              <a:endParaRPr lang="en-US" altLang="ja-JP"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8" name="二等辺三角形 7">
            <a:extLst>
              <a:ext uri="{FF2B5EF4-FFF2-40B4-BE49-F238E27FC236}">
                <a16:creationId xmlns:a16="http://schemas.microsoft.com/office/drawing/2014/main" id="{64EB03BF-EF65-0625-79DB-81FC1264E42C}"/>
              </a:ext>
            </a:extLst>
          </p:cNvPr>
          <p:cNvSpPr/>
          <p:nvPr userDrawn="1"/>
        </p:nvSpPr>
        <p:spPr>
          <a:xfrm flipV="1">
            <a:off x="3070584" y="8388017"/>
            <a:ext cx="1687678" cy="294403"/>
          </a:xfrm>
          <a:prstGeom prst="triangl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43">
              <a:solidFill>
                <a:prstClr val="white"/>
              </a:solidFill>
            </a:endParaRPr>
          </a:p>
        </p:txBody>
      </p:sp>
      <p:sp>
        <p:nvSpPr>
          <p:cNvPr id="9" name="テキスト ボックス 8">
            <a:extLst>
              <a:ext uri="{FF2B5EF4-FFF2-40B4-BE49-F238E27FC236}">
                <a16:creationId xmlns:a16="http://schemas.microsoft.com/office/drawing/2014/main" id="{07FC1A90-BAF2-754A-7CFC-E26CA382F0F8}"/>
              </a:ext>
            </a:extLst>
          </p:cNvPr>
          <p:cNvSpPr txBox="1"/>
          <p:nvPr userDrawn="1"/>
        </p:nvSpPr>
        <p:spPr>
          <a:xfrm>
            <a:off x="2207775" y="9472800"/>
            <a:ext cx="5414002" cy="707886"/>
          </a:xfrm>
          <a:prstGeom prst="rect">
            <a:avLst/>
          </a:prstGeom>
          <a:noFill/>
        </p:spPr>
        <p:txBody>
          <a:bodyPr wrap="square" rtlCol="0">
            <a:spAutoFit/>
          </a:bodyPr>
          <a:lstStyle/>
          <a:p>
            <a:r>
              <a:rPr lang="en-US" altLang="ja-JP" sz="2000" dirty="0">
                <a:solidFill>
                  <a:prstClr val="black">
                    <a:lumMod val="85000"/>
                    <a:lumOff val="15000"/>
                  </a:prstClr>
                </a:solidFill>
                <a:ea typeface="Meiryo UI" panose="020B0604030504040204" pitchFamily="50" charset="-128"/>
                <a:cs typeface="Meiryo UI" panose="020B0604030504040204" pitchFamily="50" charset="-128"/>
              </a:rPr>
              <a:t>E-Mail</a:t>
            </a:r>
            <a:r>
              <a:rPr lang="ja-JP" altLang="en-US" sz="2000" dirty="0">
                <a:solidFill>
                  <a:prstClr val="black">
                    <a:lumMod val="85000"/>
                    <a:lumOff val="15000"/>
                  </a:prstClr>
                </a:solidFill>
                <a:ea typeface="Meiryo UI" panose="020B0604030504040204" pitchFamily="50" charset="-128"/>
                <a:cs typeface="Meiryo UI" panose="020B0604030504040204" pitchFamily="50" charset="-128"/>
              </a:rPr>
              <a:t> ：</a:t>
            </a:r>
            <a:r>
              <a:rPr lang="en-US" altLang="ja-JP" sz="2000" b="1" dirty="0">
                <a:solidFill>
                  <a:prstClr val="black">
                    <a:lumMod val="85000"/>
                    <a:lumOff val="15000"/>
                  </a:prstClr>
                </a:solidFill>
                <a:ea typeface="Meiryo UI" panose="020B0604030504040204" pitchFamily="50" charset="-128"/>
                <a:cs typeface="Meiryo UI" panose="020B0604030504040204" pitchFamily="50" charset="-128"/>
              </a:rPr>
              <a:t>renkei2@itic.pref.ibaraki.jp</a:t>
            </a:r>
          </a:p>
          <a:p>
            <a:r>
              <a:rPr lang="ja-JP" altLang="en-US" sz="1800" dirty="0">
                <a:solidFill>
                  <a:prstClr val="black">
                    <a:lumMod val="85000"/>
                    <a:lumOff val="15000"/>
                  </a:prstClr>
                </a:solidFill>
                <a:ea typeface="Meiryo UI" panose="020B0604030504040204" pitchFamily="50" charset="-128"/>
                <a:cs typeface="Meiryo UI" panose="020B0604030504040204" pitchFamily="50" charset="-128"/>
              </a:rPr>
              <a:t>電　  話</a:t>
            </a:r>
            <a:r>
              <a:rPr lang="ja-JP" altLang="en-US" sz="2000" dirty="0">
                <a:solidFill>
                  <a:prstClr val="black">
                    <a:lumMod val="85000"/>
                    <a:lumOff val="15000"/>
                  </a:prstClr>
                </a:solidFill>
                <a:ea typeface="Meiryo UI" panose="020B0604030504040204" pitchFamily="50" charset="-128"/>
                <a:cs typeface="Meiryo UI" panose="020B0604030504040204" pitchFamily="50" charset="-128"/>
              </a:rPr>
              <a:t>：</a:t>
            </a:r>
            <a:r>
              <a:rPr lang="en-US" altLang="ja-JP" sz="2000" dirty="0">
                <a:solidFill>
                  <a:prstClr val="black">
                    <a:lumMod val="85000"/>
                    <a:lumOff val="15000"/>
                  </a:prstClr>
                </a:solidFill>
                <a:ea typeface="Meiryo UI" panose="020B0604030504040204" pitchFamily="50" charset="-128"/>
                <a:cs typeface="Meiryo UI" panose="020B0604030504040204" pitchFamily="50" charset="-128"/>
              </a:rPr>
              <a:t>029-293-7213 </a:t>
            </a:r>
            <a:r>
              <a:rPr lang="ja-JP" altLang="en-US" sz="2000" dirty="0">
                <a:solidFill>
                  <a:prstClr val="black">
                    <a:lumMod val="85000"/>
                    <a:lumOff val="15000"/>
                  </a:prstClr>
                </a:solidFill>
                <a:ea typeface="Meiryo UI" panose="020B0604030504040204" pitchFamily="50" charset="-128"/>
                <a:cs typeface="Meiryo UI" panose="020B0604030504040204" pitchFamily="50" charset="-128"/>
              </a:rPr>
              <a:t>／</a:t>
            </a:r>
            <a:r>
              <a:rPr lang="en-US" altLang="ja-JP" sz="2000" dirty="0">
                <a:solidFill>
                  <a:prstClr val="black">
                    <a:lumMod val="85000"/>
                    <a:lumOff val="15000"/>
                  </a:prstClr>
                </a:solidFill>
                <a:ea typeface="Meiryo UI" panose="020B0604030504040204" pitchFamily="50" charset="-128"/>
                <a:cs typeface="Meiryo UI" panose="020B0604030504040204" pitchFamily="50" charset="-128"/>
              </a:rPr>
              <a:t>FAX</a:t>
            </a:r>
            <a:r>
              <a:rPr lang="ja-JP" altLang="en-US" sz="2000" dirty="0">
                <a:solidFill>
                  <a:prstClr val="black">
                    <a:lumMod val="85000"/>
                    <a:lumOff val="15000"/>
                  </a:prstClr>
                </a:solidFill>
                <a:ea typeface="Meiryo UI" panose="020B0604030504040204" pitchFamily="50" charset="-128"/>
                <a:cs typeface="Meiryo UI" panose="020B0604030504040204" pitchFamily="50" charset="-128"/>
              </a:rPr>
              <a:t>：</a:t>
            </a:r>
            <a:r>
              <a:rPr lang="en-US" altLang="ja-JP" sz="2000" b="1" dirty="0">
                <a:solidFill>
                  <a:prstClr val="black">
                    <a:lumMod val="85000"/>
                    <a:lumOff val="15000"/>
                  </a:prstClr>
                </a:solidFill>
                <a:ea typeface="Meiryo UI" panose="020B0604030504040204" pitchFamily="50" charset="-128"/>
                <a:cs typeface="Meiryo UI" panose="020B0604030504040204" pitchFamily="50" charset="-128"/>
              </a:rPr>
              <a:t>029-293-8029</a:t>
            </a:r>
          </a:p>
        </p:txBody>
      </p:sp>
      <p:grpSp>
        <p:nvGrpSpPr>
          <p:cNvPr id="10" name="グループ化 9">
            <a:extLst>
              <a:ext uri="{FF2B5EF4-FFF2-40B4-BE49-F238E27FC236}">
                <a16:creationId xmlns:a16="http://schemas.microsoft.com/office/drawing/2014/main" id="{4CD250CF-59F5-56AF-4B1C-F7AEF11D71E7}"/>
              </a:ext>
            </a:extLst>
          </p:cNvPr>
          <p:cNvGrpSpPr/>
          <p:nvPr userDrawn="1"/>
        </p:nvGrpSpPr>
        <p:grpSpPr>
          <a:xfrm>
            <a:off x="487862" y="350597"/>
            <a:ext cx="6883882" cy="1815770"/>
            <a:chOff x="451766" y="1601896"/>
            <a:chExt cx="6883882" cy="1815770"/>
          </a:xfrm>
        </p:grpSpPr>
        <p:sp>
          <p:nvSpPr>
            <p:cNvPr id="11" name="正方形/長方形 10">
              <a:extLst>
                <a:ext uri="{FF2B5EF4-FFF2-40B4-BE49-F238E27FC236}">
                  <a16:creationId xmlns:a16="http://schemas.microsoft.com/office/drawing/2014/main" id="{42940BA9-265A-FC17-1E0D-13E97B87BF95}"/>
                </a:ext>
              </a:extLst>
            </p:cNvPr>
            <p:cNvSpPr/>
            <p:nvPr/>
          </p:nvSpPr>
          <p:spPr>
            <a:xfrm>
              <a:off x="451766" y="1601896"/>
              <a:ext cx="6883882" cy="1815770"/>
            </a:xfrm>
            <a:prstGeom prst="rect">
              <a:avLst/>
            </a:prstGeom>
            <a:solidFill>
              <a:schemeClr val="bg1"/>
            </a:solidFill>
            <a:ln w="0">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43" dirty="0">
                <a:solidFill>
                  <a:prstClr val="black"/>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270BA655-8D89-51B9-6916-1764661C7FC8}"/>
                </a:ext>
              </a:extLst>
            </p:cNvPr>
            <p:cNvSpPr txBox="1"/>
            <p:nvPr/>
          </p:nvSpPr>
          <p:spPr>
            <a:xfrm>
              <a:off x="1019199" y="2722724"/>
              <a:ext cx="5724951" cy="656270"/>
            </a:xfrm>
            <a:prstGeom prst="rect">
              <a:avLst/>
            </a:prstGeom>
            <a:noFill/>
          </p:spPr>
          <p:txBody>
            <a:bodyPr wrap="square" rtlCol="0">
              <a:spAutoFit/>
            </a:bodyPr>
            <a:lstStyle/>
            <a:p>
              <a:pPr algn="ctr"/>
              <a:r>
                <a:rPr lang="ja-JP" altLang="en-US" sz="1600" dirty="0">
                  <a:solidFill>
                    <a:prstClr val="black"/>
                  </a:solidFill>
                  <a:latin typeface="Meiryo UI" panose="020B0604030504040204" pitchFamily="50" charset="-128"/>
                  <a:ea typeface="Meiryo UI" panose="020B0604030504040204" pitchFamily="50" charset="-128"/>
                </a:rPr>
                <a:t>下記をご記入の上、電子メールまたは</a:t>
              </a:r>
              <a:r>
                <a:rPr lang="en-US" altLang="ja-JP" sz="1600" dirty="0">
                  <a:solidFill>
                    <a:prstClr val="black"/>
                  </a:solidFill>
                  <a:latin typeface="Meiryo UI" panose="020B0604030504040204" pitchFamily="50" charset="-128"/>
                  <a:ea typeface="Meiryo UI" panose="020B0604030504040204" pitchFamily="50" charset="-128"/>
                </a:rPr>
                <a:t>FAX</a:t>
              </a:r>
              <a:r>
                <a:rPr lang="ja-JP" altLang="en-US" sz="1600" dirty="0">
                  <a:solidFill>
                    <a:prstClr val="black"/>
                  </a:solidFill>
                  <a:latin typeface="Meiryo UI" panose="020B0604030504040204" pitchFamily="50" charset="-128"/>
                  <a:ea typeface="Meiryo UI" panose="020B0604030504040204" pitchFamily="50" charset="-128"/>
                </a:rPr>
                <a:t>で送付してください。</a:t>
              </a:r>
              <a:endParaRPr lang="en-US" altLang="ja-JP" sz="1600" dirty="0">
                <a:solidFill>
                  <a:prstClr val="black"/>
                </a:solidFill>
                <a:latin typeface="Meiryo UI" panose="020B0604030504040204" pitchFamily="50" charset="-128"/>
                <a:ea typeface="Meiryo UI" panose="020B0604030504040204" pitchFamily="50" charset="-128"/>
              </a:endParaRPr>
            </a:p>
            <a:p>
              <a:pPr algn="ctr">
                <a:lnSpc>
                  <a:spcPct val="150000"/>
                </a:lnSpc>
              </a:pPr>
              <a:r>
                <a:rPr lang="ja-JP" altLang="en-US" sz="1600" dirty="0">
                  <a:solidFill>
                    <a:prstClr val="black"/>
                  </a:solidFill>
                  <a:latin typeface="Meiryo UI" panose="020B0604030504040204" pitchFamily="50" charset="-128"/>
                  <a:ea typeface="Meiryo UI" panose="020B0604030504040204" pitchFamily="50" charset="-128"/>
                </a:rPr>
                <a:t>申込締切：</a:t>
              </a:r>
              <a:r>
                <a:rPr lang="en-US" altLang="ja-JP" sz="1600" dirty="0">
                  <a:solidFill>
                    <a:prstClr val="black"/>
                  </a:solidFill>
                  <a:latin typeface="Meiryo UI" panose="020B0604030504040204" pitchFamily="50" charset="-128"/>
                  <a:ea typeface="Meiryo UI" panose="020B0604030504040204" pitchFamily="50" charset="-128"/>
                </a:rPr>
                <a:t>2024</a:t>
              </a:r>
              <a:r>
                <a:rPr lang="ja-JP" altLang="en-US" sz="1600" dirty="0">
                  <a:solidFill>
                    <a:prstClr val="black"/>
                  </a:solidFill>
                  <a:latin typeface="Meiryo UI" panose="020B0604030504040204" pitchFamily="50" charset="-128"/>
                  <a:ea typeface="Meiryo UI" panose="020B0604030504040204" pitchFamily="50" charset="-128"/>
                </a:rPr>
                <a:t>年１</a:t>
              </a:r>
              <a:r>
                <a:rPr lang="en-US" altLang="ja-JP" sz="1600" dirty="0">
                  <a:solidFill>
                    <a:prstClr val="black"/>
                  </a:solidFill>
                  <a:latin typeface="Meiryo UI" panose="020B0604030504040204" pitchFamily="50" charset="-128"/>
                  <a:ea typeface="Meiryo UI" panose="020B0604030504040204" pitchFamily="50" charset="-128"/>
                </a:rPr>
                <a:t>2</a:t>
              </a:r>
              <a:r>
                <a:rPr lang="ja-JP" altLang="en-US" sz="1600" dirty="0">
                  <a:solidFill>
                    <a:prstClr val="black"/>
                  </a:solidFill>
                  <a:latin typeface="Meiryo UI" panose="020B0604030504040204" pitchFamily="50" charset="-128"/>
                  <a:ea typeface="Meiryo UI" panose="020B0604030504040204" pitchFamily="50" charset="-128"/>
                </a:rPr>
                <a:t>月</a:t>
              </a:r>
              <a:r>
                <a:rPr lang="en-US" altLang="ja-JP" sz="1600" dirty="0">
                  <a:solidFill>
                    <a:prstClr val="black"/>
                  </a:solidFill>
                  <a:latin typeface="Meiryo UI" panose="020B0604030504040204" pitchFamily="50" charset="-128"/>
                  <a:ea typeface="Meiryo UI" panose="020B0604030504040204" pitchFamily="50" charset="-128"/>
                </a:rPr>
                <a:t>17</a:t>
              </a:r>
              <a:r>
                <a:rPr lang="ja-JP" altLang="en-US" sz="1600" dirty="0">
                  <a:solidFill>
                    <a:prstClr val="black"/>
                  </a:solidFill>
                  <a:latin typeface="Meiryo UI" panose="020B0604030504040204" pitchFamily="50" charset="-128"/>
                  <a:ea typeface="Meiryo UI" panose="020B0604030504040204" pitchFamily="50" charset="-128"/>
                </a:rPr>
                <a:t>日（火）</a:t>
              </a:r>
              <a:r>
                <a:rPr lang="en-US" altLang="ja-JP" sz="1600" dirty="0">
                  <a:solidFill>
                    <a:prstClr val="black"/>
                  </a:solidFill>
                  <a:latin typeface="Meiryo UI" panose="020B0604030504040204" pitchFamily="50" charset="-128"/>
                  <a:ea typeface="Meiryo UI" panose="020B0604030504040204" pitchFamily="50" charset="-128"/>
                </a:rPr>
                <a:t>17</a:t>
              </a:r>
              <a:r>
                <a:rPr lang="ja-JP" altLang="en-US" sz="1600" dirty="0">
                  <a:solidFill>
                    <a:prstClr val="black"/>
                  </a:solidFill>
                  <a:latin typeface="Meiryo UI" panose="020B0604030504040204" pitchFamily="50" charset="-128"/>
                  <a:ea typeface="Meiryo UI" panose="020B0604030504040204" pitchFamily="50" charset="-128"/>
                </a:rPr>
                <a:t>時</a:t>
              </a:r>
              <a:endParaRPr lang="en-US" altLang="ja-JP" sz="1600" dirty="0">
                <a:solidFill>
                  <a:prstClr val="black"/>
                </a:solidFill>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CE54629C-E983-5B7E-3E96-1081EE452EC6}"/>
                </a:ext>
              </a:extLst>
            </p:cNvPr>
            <p:cNvSpPr txBox="1"/>
            <p:nvPr/>
          </p:nvSpPr>
          <p:spPr>
            <a:xfrm>
              <a:off x="1515977" y="1657948"/>
              <a:ext cx="4728411" cy="1054006"/>
            </a:xfrm>
            <a:prstGeom prst="rect">
              <a:avLst/>
            </a:prstGeom>
            <a:noFill/>
          </p:spPr>
          <p:txBody>
            <a:bodyPr wrap="square" rtlCol="0">
              <a:spAutoFit/>
            </a:bodyPr>
            <a:lstStyle/>
            <a:p>
              <a:pPr>
                <a:lnSpc>
                  <a:spcPct val="130000"/>
                </a:lnSpc>
              </a:pPr>
              <a:r>
                <a:rPr lang="ja-JP" altLang="en-US" sz="2000" dirty="0">
                  <a:solidFill>
                    <a:prstClr val="black"/>
                  </a:solidFill>
                  <a:latin typeface="Meiryo UI" panose="020B0604030504040204" pitchFamily="50" charset="-128"/>
                  <a:ea typeface="Meiryo UI" panose="020B0604030504040204" pitchFamily="50" charset="-128"/>
                </a:rPr>
                <a:t>ビジネスアイデア提案会</a:t>
              </a:r>
              <a:r>
                <a:rPr lang="en-US" altLang="ja-JP" sz="2000" dirty="0">
                  <a:solidFill>
                    <a:prstClr val="black"/>
                  </a:solidFill>
                  <a:latin typeface="Meiryo UI" panose="020B0604030504040204" pitchFamily="50" charset="-128"/>
                  <a:ea typeface="Meiryo UI" panose="020B0604030504040204" pitchFamily="50" charset="-128"/>
                </a:rPr>
                <a:t>2025</a:t>
              </a:r>
            </a:p>
            <a:p>
              <a:pPr algn="ctr">
                <a:lnSpc>
                  <a:spcPct val="130000"/>
                </a:lnSpc>
              </a:pPr>
              <a:r>
                <a:rPr lang="ja-JP" altLang="en-US" sz="3200" b="1" dirty="0">
                  <a:solidFill>
                    <a:prstClr val="black"/>
                  </a:solidFill>
                  <a:latin typeface="Meiryo UI" panose="020B0604030504040204" pitchFamily="50" charset="-128"/>
                  <a:ea typeface="Meiryo UI" panose="020B0604030504040204" pitchFamily="50" charset="-128"/>
                </a:rPr>
                <a:t>ポスター発表申込</a:t>
              </a:r>
              <a:endParaRPr lang="en-US" altLang="ja-JP" sz="3200" b="1" dirty="0">
                <a:solidFill>
                  <a:prstClr val="black"/>
                </a:solidFill>
                <a:latin typeface="Meiryo UI" panose="020B0604030504040204" pitchFamily="50" charset="-128"/>
                <a:ea typeface="Meiryo UI" panose="020B0604030504040204" pitchFamily="50" charset="-128"/>
              </a:endParaRPr>
            </a:p>
          </p:txBody>
        </p:sp>
      </p:grpSp>
      <p:grpSp>
        <p:nvGrpSpPr>
          <p:cNvPr id="14" name="グループ化 13">
            <a:extLst>
              <a:ext uri="{FF2B5EF4-FFF2-40B4-BE49-F238E27FC236}">
                <a16:creationId xmlns:a16="http://schemas.microsoft.com/office/drawing/2014/main" id="{673B094E-F72A-CDD9-EA62-352176832250}"/>
              </a:ext>
            </a:extLst>
          </p:cNvPr>
          <p:cNvGrpSpPr/>
          <p:nvPr userDrawn="1"/>
        </p:nvGrpSpPr>
        <p:grpSpPr>
          <a:xfrm>
            <a:off x="454168" y="2711630"/>
            <a:ext cx="6918307" cy="4716000"/>
            <a:chOff x="454168" y="4347933"/>
            <a:chExt cx="6918307" cy="4716000"/>
          </a:xfrm>
          <a:noFill/>
        </p:grpSpPr>
        <p:sp>
          <p:nvSpPr>
            <p:cNvPr id="15" name="正方形/長方形 14">
              <a:extLst>
                <a:ext uri="{FF2B5EF4-FFF2-40B4-BE49-F238E27FC236}">
                  <a16:creationId xmlns:a16="http://schemas.microsoft.com/office/drawing/2014/main" id="{C279F2FC-5902-7672-8D64-B817EFFD5613}"/>
                </a:ext>
              </a:extLst>
            </p:cNvPr>
            <p:cNvSpPr/>
            <p:nvPr/>
          </p:nvSpPr>
          <p:spPr>
            <a:xfrm>
              <a:off x="475830" y="4367456"/>
              <a:ext cx="6883882" cy="468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43" dirty="0">
                <a:solidFill>
                  <a:prstClr val="white"/>
                </a:solidFill>
              </a:endParaRPr>
            </a:p>
          </p:txBody>
        </p:sp>
        <p:cxnSp>
          <p:nvCxnSpPr>
            <p:cNvPr id="16" name="直線コネクタ 15">
              <a:extLst>
                <a:ext uri="{FF2B5EF4-FFF2-40B4-BE49-F238E27FC236}">
                  <a16:creationId xmlns:a16="http://schemas.microsoft.com/office/drawing/2014/main" id="{1994B145-D899-CAC4-9D31-08F8AB9490CD}"/>
                </a:ext>
              </a:extLst>
            </p:cNvPr>
            <p:cNvCxnSpPr/>
            <p:nvPr/>
          </p:nvCxnSpPr>
          <p:spPr>
            <a:xfrm>
              <a:off x="454168" y="5375546"/>
              <a:ext cx="6912000" cy="0"/>
            </a:xfrm>
            <a:prstGeom prst="line">
              <a:avLst/>
            </a:prstGeom>
            <a:grpFill/>
            <a:ln w="19050">
              <a:solidFill>
                <a:srgbClr val="003B83">
                  <a:alpha val="75000"/>
                </a:srgb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0BE31DB0-7052-82FC-8B28-E14512C60598}"/>
                </a:ext>
              </a:extLst>
            </p:cNvPr>
            <p:cNvCxnSpPr/>
            <p:nvPr/>
          </p:nvCxnSpPr>
          <p:spPr>
            <a:xfrm>
              <a:off x="458423" y="6852724"/>
              <a:ext cx="6912000" cy="0"/>
            </a:xfrm>
            <a:prstGeom prst="line">
              <a:avLst/>
            </a:prstGeom>
            <a:grpFill/>
            <a:ln w="19050">
              <a:solidFill>
                <a:srgbClr val="003B83">
                  <a:alpha val="75000"/>
                </a:srgbClr>
              </a:solidFill>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370367F8-9E67-1362-7CBA-2D3E9977DE8F}"/>
                </a:ext>
              </a:extLst>
            </p:cNvPr>
            <p:cNvSpPr txBox="1"/>
            <p:nvPr/>
          </p:nvSpPr>
          <p:spPr>
            <a:xfrm>
              <a:off x="2389524" y="5884336"/>
              <a:ext cx="595035" cy="399853"/>
            </a:xfrm>
            <a:prstGeom prst="rect">
              <a:avLst/>
            </a:prstGeom>
            <a:grpFill/>
          </p:spPr>
          <p:txBody>
            <a:bodyPr wrap="none" rtlCol="0">
              <a:spAutoFit/>
            </a:bodyPr>
            <a:lstStyle/>
            <a:p>
              <a:pPr>
                <a:lnSpc>
                  <a:spcPct val="200000"/>
                </a:lnSpc>
              </a:pPr>
              <a:r>
                <a:rPr lang="ja-JP" altLang="en-US"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電　話</a:t>
              </a:r>
              <a:endParaRPr lang="en-US" altLang="ja-JP"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9" name="直線コネクタ 18">
              <a:extLst>
                <a:ext uri="{FF2B5EF4-FFF2-40B4-BE49-F238E27FC236}">
                  <a16:creationId xmlns:a16="http://schemas.microsoft.com/office/drawing/2014/main" id="{A750D3AD-76E3-58B9-905D-7516812342B7}"/>
                </a:ext>
              </a:extLst>
            </p:cNvPr>
            <p:cNvCxnSpPr/>
            <p:nvPr/>
          </p:nvCxnSpPr>
          <p:spPr>
            <a:xfrm>
              <a:off x="2207775" y="6378402"/>
              <a:ext cx="5148000" cy="0"/>
            </a:xfrm>
            <a:prstGeom prst="line">
              <a:avLst/>
            </a:prstGeom>
            <a:grpFill/>
            <a:ln w="19050">
              <a:solidFill>
                <a:srgbClr val="003B83">
                  <a:alpha val="75000"/>
                </a:srgbClr>
              </a:solidFill>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BE55B831-0A5F-5B40-08BA-2C06ACAFB89A}"/>
                </a:ext>
              </a:extLst>
            </p:cNvPr>
            <p:cNvSpPr txBox="1"/>
            <p:nvPr/>
          </p:nvSpPr>
          <p:spPr>
            <a:xfrm>
              <a:off x="487862" y="5353038"/>
              <a:ext cx="1441420" cy="523220"/>
            </a:xfrm>
            <a:prstGeom prst="rect">
              <a:avLst/>
            </a:prstGeom>
            <a:grpFill/>
          </p:spPr>
          <p:txBody>
            <a:bodyPr wrap="none" rtlCol="0">
              <a:spAutoFit/>
            </a:bodyPr>
            <a:lstStyle/>
            <a:p>
              <a:r>
                <a:rPr lang="ja-JP" altLang="en-US"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　氏　 名</a:t>
              </a:r>
              <a:endParaRPr lang="en-US" altLang="ja-JP"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（役職／氏名）</a:t>
              </a:r>
              <a:endParaRPr lang="en-US" altLang="ja-JP"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a:extLst>
                <a:ext uri="{FF2B5EF4-FFF2-40B4-BE49-F238E27FC236}">
                  <a16:creationId xmlns:a16="http://schemas.microsoft.com/office/drawing/2014/main" id="{E14C215B-B1EA-157D-3222-1C12785EC24E}"/>
                </a:ext>
              </a:extLst>
            </p:cNvPr>
            <p:cNvSpPr txBox="1"/>
            <p:nvPr/>
          </p:nvSpPr>
          <p:spPr>
            <a:xfrm>
              <a:off x="639442" y="4499112"/>
              <a:ext cx="1172116" cy="307777"/>
            </a:xfrm>
            <a:prstGeom prst="rect">
              <a:avLst/>
            </a:prstGeom>
            <a:grpFill/>
          </p:spPr>
          <p:txBody>
            <a:bodyPr wrap="none" rtlCol="0">
              <a:spAutoFit/>
            </a:bodyPr>
            <a:lstStyle/>
            <a:p>
              <a:r>
                <a:rPr lang="ja-JP" altLang="en-US"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会社・団体名</a:t>
              </a:r>
            </a:p>
          </p:txBody>
        </p:sp>
        <p:sp>
          <p:nvSpPr>
            <p:cNvPr id="22" name="テキスト ボックス 21">
              <a:extLst>
                <a:ext uri="{FF2B5EF4-FFF2-40B4-BE49-F238E27FC236}">
                  <a16:creationId xmlns:a16="http://schemas.microsoft.com/office/drawing/2014/main" id="{99B52A09-AD67-8294-1936-BFEF348B37AA}"/>
                </a:ext>
              </a:extLst>
            </p:cNvPr>
            <p:cNvSpPr txBox="1"/>
            <p:nvPr/>
          </p:nvSpPr>
          <p:spPr>
            <a:xfrm>
              <a:off x="588412" y="6183995"/>
              <a:ext cx="861133" cy="307777"/>
            </a:xfrm>
            <a:prstGeom prst="rect">
              <a:avLst/>
            </a:prstGeom>
            <a:grpFill/>
          </p:spPr>
          <p:txBody>
            <a:bodyPr wrap="none" rtlCol="0">
              <a:spAutoFit/>
            </a:bodyPr>
            <a:lstStyle/>
            <a:p>
              <a:r>
                <a:rPr lang="ja-JP" altLang="en-US"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ご</a:t>
              </a:r>
              <a:r>
                <a:rPr lang="zh-TW" altLang="en-US"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連絡先</a:t>
              </a:r>
            </a:p>
          </p:txBody>
        </p:sp>
        <p:cxnSp>
          <p:nvCxnSpPr>
            <p:cNvPr id="23" name="直線コネクタ 22">
              <a:extLst>
                <a:ext uri="{FF2B5EF4-FFF2-40B4-BE49-F238E27FC236}">
                  <a16:creationId xmlns:a16="http://schemas.microsoft.com/office/drawing/2014/main" id="{3D5196AE-0CBB-9093-E492-AC4B918C640C}"/>
                </a:ext>
              </a:extLst>
            </p:cNvPr>
            <p:cNvCxnSpPr/>
            <p:nvPr/>
          </p:nvCxnSpPr>
          <p:spPr>
            <a:xfrm>
              <a:off x="460475" y="4879798"/>
              <a:ext cx="6912000" cy="0"/>
            </a:xfrm>
            <a:prstGeom prst="line">
              <a:avLst/>
            </a:prstGeom>
            <a:grpFill/>
            <a:ln w="19050">
              <a:solidFill>
                <a:srgbClr val="003B83">
                  <a:alpha val="75000"/>
                </a:srgbClr>
              </a:solidFill>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E3FB3888-4EB7-68A8-AC9A-D9236F938487}"/>
                </a:ext>
              </a:extLst>
            </p:cNvPr>
            <p:cNvSpPr txBox="1"/>
            <p:nvPr/>
          </p:nvSpPr>
          <p:spPr>
            <a:xfrm>
              <a:off x="639442" y="4997741"/>
              <a:ext cx="662361" cy="307777"/>
            </a:xfrm>
            <a:prstGeom prst="rect">
              <a:avLst/>
            </a:prstGeom>
            <a:grpFill/>
          </p:spPr>
          <p:txBody>
            <a:bodyPr wrap="none" rtlCol="0">
              <a:spAutoFit/>
            </a:bodyPr>
            <a:lstStyle/>
            <a:p>
              <a:r>
                <a:rPr lang="ja-JP" altLang="en-US"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住　所</a:t>
              </a:r>
              <a:endParaRPr lang="en-US" altLang="ja-JP"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a:extLst>
                <a:ext uri="{FF2B5EF4-FFF2-40B4-BE49-F238E27FC236}">
                  <a16:creationId xmlns:a16="http://schemas.microsoft.com/office/drawing/2014/main" id="{AC8C213C-4C8E-25CE-C16C-21400E887B52}"/>
                </a:ext>
              </a:extLst>
            </p:cNvPr>
            <p:cNvSpPr txBox="1"/>
            <p:nvPr/>
          </p:nvSpPr>
          <p:spPr>
            <a:xfrm>
              <a:off x="2391577" y="6378921"/>
              <a:ext cx="848309" cy="399853"/>
            </a:xfrm>
            <a:prstGeom prst="rect">
              <a:avLst/>
            </a:prstGeom>
            <a:grpFill/>
          </p:spPr>
          <p:txBody>
            <a:bodyPr wrap="none" rtlCol="0" anchor="ctr">
              <a:spAutoFit/>
            </a:bodyPr>
            <a:lstStyle/>
            <a:p>
              <a:pPr>
                <a:lnSpc>
                  <a:spcPct val="200000"/>
                </a:lnSpc>
              </a:pPr>
              <a:r>
                <a:rPr lang="ja-JP" altLang="en-US"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電子メール</a:t>
              </a:r>
              <a:endParaRPr lang="en-US" altLang="ja-JP"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6" name="直線コネクタ 25">
              <a:extLst>
                <a:ext uri="{FF2B5EF4-FFF2-40B4-BE49-F238E27FC236}">
                  <a16:creationId xmlns:a16="http://schemas.microsoft.com/office/drawing/2014/main" id="{D3B98099-D71B-40FF-CEC4-2A40D2F25DC8}"/>
                </a:ext>
              </a:extLst>
            </p:cNvPr>
            <p:cNvCxnSpPr/>
            <p:nvPr/>
          </p:nvCxnSpPr>
          <p:spPr>
            <a:xfrm>
              <a:off x="2223032" y="4347933"/>
              <a:ext cx="0" cy="4716000"/>
            </a:xfrm>
            <a:prstGeom prst="line">
              <a:avLst/>
            </a:prstGeom>
            <a:grpFill/>
            <a:ln w="19050">
              <a:solidFill>
                <a:srgbClr val="003B83">
                  <a:alpha val="75000"/>
                </a:srgbClr>
              </a:solidFill>
            </a:ln>
          </p:spPr>
          <p:style>
            <a:lnRef idx="1">
              <a:schemeClr val="accent1"/>
            </a:lnRef>
            <a:fillRef idx="0">
              <a:schemeClr val="accent1"/>
            </a:fillRef>
            <a:effectRef idx="0">
              <a:schemeClr val="accent1"/>
            </a:effectRef>
            <a:fontRef idx="minor">
              <a:schemeClr val="tx1"/>
            </a:fontRef>
          </p:style>
        </p:cxnSp>
      </p:grpSp>
      <p:grpSp>
        <p:nvGrpSpPr>
          <p:cNvPr id="27" name="グループ化 26">
            <a:extLst>
              <a:ext uri="{FF2B5EF4-FFF2-40B4-BE49-F238E27FC236}">
                <a16:creationId xmlns:a16="http://schemas.microsoft.com/office/drawing/2014/main" id="{48C126D3-C96D-A7D0-88F8-3DF1F1B5CC87}"/>
              </a:ext>
            </a:extLst>
          </p:cNvPr>
          <p:cNvGrpSpPr/>
          <p:nvPr userDrawn="1"/>
        </p:nvGrpSpPr>
        <p:grpSpPr>
          <a:xfrm>
            <a:off x="473976" y="8731149"/>
            <a:ext cx="7009667" cy="707885"/>
            <a:chOff x="473976" y="8743181"/>
            <a:chExt cx="7009667" cy="707885"/>
          </a:xfrm>
        </p:grpSpPr>
        <p:sp>
          <p:nvSpPr>
            <p:cNvPr id="28" name="角丸四角形 48">
              <a:extLst>
                <a:ext uri="{FF2B5EF4-FFF2-40B4-BE49-F238E27FC236}">
                  <a16:creationId xmlns:a16="http://schemas.microsoft.com/office/drawing/2014/main" id="{78A60A0E-0E80-A7FD-557C-7952F110486B}"/>
                </a:ext>
              </a:extLst>
            </p:cNvPr>
            <p:cNvSpPr/>
            <p:nvPr/>
          </p:nvSpPr>
          <p:spPr>
            <a:xfrm>
              <a:off x="473976" y="8743181"/>
              <a:ext cx="1655653" cy="707885"/>
            </a:xfrm>
            <a:prstGeom prst="roundRect">
              <a:avLst>
                <a:gd name="adj" fmla="val 50000"/>
              </a:avLst>
            </a:prstGeom>
            <a:solidFill>
              <a:srgbClr val="003B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お問合せ</a:t>
              </a:r>
              <a:endParaRPr lang="en-US" altLang="ja-JP" sz="180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algn="ctr"/>
              <a:r>
                <a:rPr lang="ja-JP" altLang="en-US" sz="180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（事務局）</a:t>
              </a:r>
            </a:p>
          </p:txBody>
        </p:sp>
        <p:sp>
          <p:nvSpPr>
            <p:cNvPr id="29" name="テキスト ボックス 28">
              <a:extLst>
                <a:ext uri="{FF2B5EF4-FFF2-40B4-BE49-F238E27FC236}">
                  <a16:creationId xmlns:a16="http://schemas.microsoft.com/office/drawing/2014/main" id="{F5D7395E-7FB4-20A6-4E55-4FA15FB23AA5}"/>
                </a:ext>
              </a:extLst>
            </p:cNvPr>
            <p:cNvSpPr txBox="1"/>
            <p:nvPr/>
          </p:nvSpPr>
          <p:spPr>
            <a:xfrm>
              <a:off x="2207775" y="8755250"/>
              <a:ext cx="5275868" cy="677108"/>
            </a:xfrm>
            <a:prstGeom prst="rect">
              <a:avLst/>
            </a:prstGeom>
            <a:noFill/>
          </p:spPr>
          <p:txBody>
            <a:bodyPr wrap="square" rtlCol="0" anchor="ctr">
              <a:spAutoFit/>
            </a:bodyPr>
            <a:lstStyle/>
            <a:p>
              <a:r>
                <a:rPr lang="ja-JP" altLang="en-US" sz="2000" dirty="0">
                  <a:latin typeface="Meiryo UI" panose="020B0604030504040204" pitchFamily="50" charset="-128"/>
                  <a:ea typeface="Meiryo UI" panose="020B0604030504040204" pitchFamily="50" charset="-128"/>
                </a:rPr>
                <a:t>茨城県産業技術イノベーションセンター</a:t>
              </a:r>
              <a:endParaRPr lang="en-US" altLang="ja-JP" sz="20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イノベーション戦略部　産業連携</a:t>
              </a:r>
              <a:r>
                <a:rPr lang="en-US" altLang="ja-JP" sz="1600" dirty="0">
                  <a:latin typeface="Meiryo UI" panose="020B0604030504040204" pitchFamily="50" charset="-128"/>
                  <a:ea typeface="Meiryo UI" panose="020B0604030504040204" pitchFamily="50" charset="-128"/>
                </a:rPr>
                <a:t>G</a:t>
              </a:r>
              <a:r>
                <a:rPr lang="ja-JP" altLang="en-US" sz="1600" dirty="0">
                  <a:latin typeface="Meiryo UI" panose="020B0604030504040204" pitchFamily="50" charset="-128"/>
                  <a:ea typeface="Meiryo UI" panose="020B0604030504040204" pitchFamily="50" charset="-128"/>
                </a:rPr>
                <a:t>　担当：山下、石川</a:t>
              </a:r>
              <a:endParaRPr lang="ja-JP" altLang="en-US" sz="1800" dirty="0">
                <a:latin typeface="Meiryo UI" panose="020B0604030504040204" pitchFamily="50" charset="-128"/>
                <a:ea typeface="Meiryo UI" panose="020B0604030504040204" pitchFamily="50" charset="-128"/>
              </a:endParaRPr>
            </a:p>
          </p:txBody>
        </p:sp>
      </p:grpSp>
      <p:sp>
        <p:nvSpPr>
          <p:cNvPr id="30" name="テキスト ボックス 29">
            <a:extLst>
              <a:ext uri="{FF2B5EF4-FFF2-40B4-BE49-F238E27FC236}">
                <a16:creationId xmlns:a16="http://schemas.microsoft.com/office/drawing/2014/main" id="{6B5C2BA9-1659-E82E-29EA-98BE811789BC}"/>
              </a:ext>
            </a:extLst>
          </p:cNvPr>
          <p:cNvSpPr txBox="1"/>
          <p:nvPr userDrawn="1"/>
        </p:nvSpPr>
        <p:spPr>
          <a:xfrm>
            <a:off x="3992671" y="3822093"/>
            <a:ext cx="441146" cy="400110"/>
          </a:xfrm>
          <a:prstGeom prst="rect">
            <a:avLst/>
          </a:prstGeom>
          <a:noFill/>
        </p:spPr>
        <p:txBody>
          <a:bodyPr wrap="none" rtlCol="0">
            <a:spAutoFit/>
          </a:bodyPr>
          <a:lstStyle/>
          <a:p>
            <a:pPr>
              <a:spcBef>
                <a:spcPts val="1200"/>
              </a:spcBef>
            </a:pPr>
            <a:r>
              <a:rPr lang="ja-JP" altLang="en-US" sz="20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a:extLst>
              <a:ext uri="{FF2B5EF4-FFF2-40B4-BE49-F238E27FC236}">
                <a16:creationId xmlns:a16="http://schemas.microsoft.com/office/drawing/2014/main" id="{0E3BE73E-BA4D-FC8F-48C1-347F5A2DCEA3}"/>
              </a:ext>
            </a:extLst>
          </p:cNvPr>
          <p:cNvSpPr/>
          <p:nvPr userDrawn="1"/>
        </p:nvSpPr>
        <p:spPr>
          <a:xfrm>
            <a:off x="487863" y="7454997"/>
            <a:ext cx="6912000" cy="815608"/>
          </a:xfrm>
          <a:prstGeom prst="rect">
            <a:avLst/>
          </a:prstGeom>
        </p:spPr>
        <p:txBody>
          <a:bodyPr wrap="square">
            <a:spAutoFit/>
          </a:bodyPr>
          <a:lstStyle/>
          <a:p>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発表内容について、事務局よりお問合せさせていただく場合がございます</a:t>
            </a:r>
            <a:r>
              <a:rPr lang="ja-JP" altLang="ja-JP"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en-US" altLang="ja-JP"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表面に記載のキーワードをご参照下さい。キーワード以外のご提案の場合は「その他」と記載　</a:t>
            </a:r>
            <a:endParaRPr lang="en-US" altLang="ja-JP"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して下さい。</a:t>
            </a:r>
            <a:endParaRPr lang="ja-JP" altLang="ja-JP"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2" name="直線コネクタ 31">
            <a:extLst>
              <a:ext uri="{FF2B5EF4-FFF2-40B4-BE49-F238E27FC236}">
                <a16:creationId xmlns:a16="http://schemas.microsoft.com/office/drawing/2014/main" id="{D1493EB1-ED4E-1A48-24BA-96D404354125}"/>
              </a:ext>
            </a:extLst>
          </p:cNvPr>
          <p:cNvCxnSpPr/>
          <p:nvPr userDrawn="1"/>
        </p:nvCxnSpPr>
        <p:spPr>
          <a:xfrm>
            <a:off x="470088" y="4219186"/>
            <a:ext cx="6912000" cy="0"/>
          </a:xfrm>
          <a:prstGeom prst="line">
            <a:avLst/>
          </a:prstGeom>
          <a:ln w="19050">
            <a:solidFill>
              <a:srgbClr val="003B83">
                <a:alpha val="75000"/>
              </a:srgbClr>
            </a:solidFill>
          </a:ln>
        </p:spPr>
        <p:style>
          <a:lnRef idx="1">
            <a:schemeClr val="accent1"/>
          </a:lnRef>
          <a:fillRef idx="0">
            <a:schemeClr val="accent1"/>
          </a:fillRef>
          <a:effectRef idx="0">
            <a:schemeClr val="accent1"/>
          </a:effectRef>
          <a:fontRef idx="minor">
            <a:schemeClr val="tx1"/>
          </a:fontRef>
        </p:style>
      </p:cxnSp>
      <p:sp>
        <p:nvSpPr>
          <p:cNvPr id="33" name="テキスト ボックス 32">
            <a:extLst>
              <a:ext uri="{FF2B5EF4-FFF2-40B4-BE49-F238E27FC236}">
                <a16:creationId xmlns:a16="http://schemas.microsoft.com/office/drawing/2014/main" id="{5F19E298-D969-F288-68CB-D4ACDA70E4F8}"/>
              </a:ext>
            </a:extLst>
          </p:cNvPr>
          <p:cNvSpPr txBox="1"/>
          <p:nvPr userDrawn="1"/>
        </p:nvSpPr>
        <p:spPr>
          <a:xfrm>
            <a:off x="588412" y="5271833"/>
            <a:ext cx="1721844" cy="492443"/>
          </a:xfrm>
          <a:prstGeom prst="rect">
            <a:avLst/>
          </a:prstGeom>
          <a:noFill/>
        </p:spPr>
        <p:txBody>
          <a:bodyPr wrap="square" rtlCol="0">
            <a:spAutoFit/>
          </a:bodyPr>
          <a:lstStyle/>
          <a:p>
            <a:r>
              <a:rPr lang="ja-JP" altLang="en-US"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キーワード</a:t>
            </a:r>
            <a:r>
              <a:rPr lang="ja-JP" altLang="en-US"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（複数可）</a:t>
            </a:r>
            <a:endParaRPr lang="en-US" altLang="ja-JP"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a:t>
            </a:r>
          </a:p>
        </p:txBody>
      </p:sp>
      <p:cxnSp>
        <p:nvCxnSpPr>
          <p:cNvPr id="41" name="直線コネクタ 40">
            <a:extLst>
              <a:ext uri="{FF2B5EF4-FFF2-40B4-BE49-F238E27FC236}">
                <a16:creationId xmlns:a16="http://schemas.microsoft.com/office/drawing/2014/main" id="{43976218-4E5D-7FB7-B59E-B4899BD7F86D}"/>
              </a:ext>
            </a:extLst>
          </p:cNvPr>
          <p:cNvCxnSpPr/>
          <p:nvPr userDrawn="1"/>
        </p:nvCxnSpPr>
        <p:spPr>
          <a:xfrm>
            <a:off x="473803" y="5768324"/>
            <a:ext cx="6912000" cy="0"/>
          </a:xfrm>
          <a:prstGeom prst="line">
            <a:avLst/>
          </a:prstGeom>
          <a:noFill/>
          <a:ln w="19050">
            <a:solidFill>
              <a:srgbClr val="003B83">
                <a:alpha val="75000"/>
              </a:srgbClr>
            </a:solidFill>
          </a:ln>
        </p:spPr>
        <p:style>
          <a:lnRef idx="1">
            <a:schemeClr val="accent1"/>
          </a:lnRef>
          <a:fillRef idx="0">
            <a:schemeClr val="accent1"/>
          </a:fillRef>
          <a:effectRef idx="0">
            <a:schemeClr val="accent1"/>
          </a:effectRef>
          <a:fontRef idx="minor">
            <a:schemeClr val="tx1"/>
          </a:fontRef>
        </p:style>
      </p:cxnSp>
      <p:sp>
        <p:nvSpPr>
          <p:cNvPr id="42" name="テキスト ボックス 41">
            <a:extLst>
              <a:ext uri="{FF2B5EF4-FFF2-40B4-BE49-F238E27FC236}">
                <a16:creationId xmlns:a16="http://schemas.microsoft.com/office/drawing/2014/main" id="{74A332F6-40DA-5D24-95C1-FFC18DBA2B50}"/>
              </a:ext>
            </a:extLst>
          </p:cNvPr>
          <p:cNvSpPr txBox="1"/>
          <p:nvPr userDrawn="1"/>
        </p:nvSpPr>
        <p:spPr>
          <a:xfrm>
            <a:off x="639442" y="6246546"/>
            <a:ext cx="1430200" cy="677108"/>
          </a:xfrm>
          <a:prstGeom prst="rect">
            <a:avLst/>
          </a:prstGeom>
          <a:noFill/>
        </p:spPr>
        <p:txBody>
          <a:bodyPr wrap="none" rtlCol="0">
            <a:spAutoFit/>
          </a:bodyPr>
          <a:lstStyle/>
          <a:p>
            <a:r>
              <a:rPr lang="ja-JP" altLang="en-US"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発表概要</a:t>
            </a:r>
            <a:endParaRPr lang="en-US" altLang="ja-JP"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100</a:t>
            </a:r>
            <a:r>
              <a:rPr lang="ja-JP" altLang="en-US"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文字程度）</a:t>
            </a:r>
            <a:endParaRPr lang="en-US" altLang="ja-JP"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75407513"/>
      </p:ext>
    </p:extLst>
  </p:cSld>
  <p:clrMapOvr>
    <a:masterClrMapping/>
  </p:clrMapOvr>
  <p:extLst>
    <p:ext uri="{DCECCB84-F9BA-43D5-87BE-67443E8EF086}">
      <p15:sldGuideLst xmlns:p15="http://schemas.microsoft.com/office/powerpoint/2012/main">
        <p15:guide id="1" orient="horz" pos="3447" userDrawn="1">
          <p15:clr>
            <a:srgbClr val="FBAE40"/>
          </p15:clr>
        </p15:guide>
        <p15:guide id="2" pos="246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6542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141188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B0A8E99-DB73-448F-9FCE-87B5D611A53F}" type="datetime1">
              <a:rPr kumimoji="1" lang="en-US" altLang="ja-JP" smtClean="0"/>
              <a:t>11/8/2024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905837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3013" y="2728459"/>
            <a:ext cx="6737926" cy="4552493"/>
          </a:xfrm>
        </p:spPr>
        <p:txBody>
          <a:bodyPr anchor="b"/>
          <a:lstStyle>
            <a:lvl1pPr>
              <a:defRPr sz="5126"/>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3013" y="7324021"/>
            <a:ext cx="6737926" cy="2394048"/>
          </a:xfrm>
        </p:spPr>
        <p:txBody>
          <a:bodyPr/>
          <a:lstStyle>
            <a:lvl1pPr marL="0" indent="0">
              <a:buNone/>
              <a:defRPr sz="2050">
                <a:solidFill>
                  <a:schemeClr val="tx1"/>
                </a:solidFill>
              </a:defRPr>
            </a:lvl1pPr>
            <a:lvl2pPr marL="390586" indent="0">
              <a:buNone/>
              <a:defRPr sz="1709">
                <a:solidFill>
                  <a:schemeClr val="tx1">
                    <a:tint val="75000"/>
                  </a:schemeClr>
                </a:solidFill>
              </a:defRPr>
            </a:lvl2pPr>
            <a:lvl3pPr marL="781172" indent="0">
              <a:buNone/>
              <a:defRPr sz="1538">
                <a:solidFill>
                  <a:schemeClr val="tx1">
                    <a:tint val="75000"/>
                  </a:schemeClr>
                </a:solidFill>
              </a:defRPr>
            </a:lvl3pPr>
            <a:lvl4pPr marL="1171758" indent="0">
              <a:buNone/>
              <a:defRPr sz="1367">
                <a:solidFill>
                  <a:schemeClr val="tx1">
                    <a:tint val="75000"/>
                  </a:schemeClr>
                </a:solidFill>
              </a:defRPr>
            </a:lvl4pPr>
            <a:lvl5pPr marL="1562344" indent="0">
              <a:buNone/>
              <a:defRPr sz="1367">
                <a:solidFill>
                  <a:schemeClr val="tx1">
                    <a:tint val="75000"/>
                  </a:schemeClr>
                </a:solidFill>
              </a:defRPr>
            </a:lvl5pPr>
            <a:lvl6pPr marL="1952930" indent="0">
              <a:buNone/>
              <a:defRPr sz="1367">
                <a:solidFill>
                  <a:schemeClr val="tx1">
                    <a:tint val="75000"/>
                  </a:schemeClr>
                </a:solidFill>
              </a:defRPr>
            </a:lvl6pPr>
            <a:lvl7pPr marL="2343516" indent="0">
              <a:buNone/>
              <a:defRPr sz="1367">
                <a:solidFill>
                  <a:schemeClr val="tx1">
                    <a:tint val="75000"/>
                  </a:schemeClr>
                </a:solidFill>
              </a:defRPr>
            </a:lvl7pPr>
            <a:lvl8pPr marL="2734102" indent="0">
              <a:buNone/>
              <a:defRPr sz="1367">
                <a:solidFill>
                  <a:schemeClr val="tx1">
                    <a:tint val="75000"/>
                  </a:schemeClr>
                </a:solidFill>
              </a:defRPr>
            </a:lvl8pPr>
            <a:lvl9pPr marL="3124688" indent="0">
              <a:buNone/>
              <a:defRPr sz="1367">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571CFC1-9FF8-4CCC-A8F8-FC91CC90BA1F}" type="datetime1">
              <a:rPr kumimoji="1" lang="en-US" altLang="ja-JP" smtClean="0"/>
              <a:t>11/8/2024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2306473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37081" y="2913393"/>
            <a:ext cx="3320137" cy="694401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954870" y="2913393"/>
            <a:ext cx="3320137" cy="694401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BA65F4B-646D-4EF1-A329-29EE37F92324}" type="datetime1">
              <a:rPr kumimoji="1" lang="en-US" altLang="ja-JP" smtClean="0"/>
              <a:t>11/8/2024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4155423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8099" y="582681"/>
            <a:ext cx="6737926" cy="211537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8099" y="2682856"/>
            <a:ext cx="3304879" cy="1314826"/>
          </a:xfrm>
        </p:spPr>
        <p:txBody>
          <a:bodyPr anchor="b"/>
          <a:lstStyle>
            <a:lvl1pPr marL="0" indent="0">
              <a:buNone/>
              <a:defRPr sz="2050" b="1"/>
            </a:lvl1pPr>
            <a:lvl2pPr marL="390586" indent="0">
              <a:buNone/>
              <a:defRPr sz="1709" b="1"/>
            </a:lvl2pPr>
            <a:lvl3pPr marL="781172" indent="0">
              <a:buNone/>
              <a:defRPr sz="1538" b="1"/>
            </a:lvl3pPr>
            <a:lvl4pPr marL="1171758" indent="0">
              <a:buNone/>
              <a:defRPr sz="1367" b="1"/>
            </a:lvl4pPr>
            <a:lvl5pPr marL="1562344" indent="0">
              <a:buNone/>
              <a:defRPr sz="1367" b="1"/>
            </a:lvl5pPr>
            <a:lvl6pPr marL="1952930" indent="0">
              <a:buNone/>
              <a:defRPr sz="1367" b="1"/>
            </a:lvl6pPr>
            <a:lvl7pPr marL="2343516" indent="0">
              <a:buNone/>
              <a:defRPr sz="1367" b="1"/>
            </a:lvl7pPr>
            <a:lvl8pPr marL="2734102" indent="0">
              <a:buNone/>
              <a:defRPr sz="1367" b="1"/>
            </a:lvl8pPr>
            <a:lvl9pPr marL="3124688" indent="0">
              <a:buNone/>
              <a:defRPr sz="1367" b="1"/>
            </a:lvl9pPr>
          </a:lstStyle>
          <a:p>
            <a:pPr lvl="0"/>
            <a:r>
              <a:rPr lang="ja-JP" altLang="en-US"/>
              <a:t>マスター テキストの書式設定</a:t>
            </a:r>
          </a:p>
        </p:txBody>
      </p:sp>
      <p:sp>
        <p:nvSpPr>
          <p:cNvPr id="4" name="Content Placeholder 3"/>
          <p:cNvSpPr>
            <a:spLocks noGrp="1"/>
          </p:cNvSpPr>
          <p:nvPr>
            <p:ph sz="half" idx="2"/>
          </p:nvPr>
        </p:nvSpPr>
        <p:spPr>
          <a:xfrm>
            <a:off x="538099" y="3997682"/>
            <a:ext cx="3304879" cy="58799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54870" y="2682856"/>
            <a:ext cx="3321155" cy="1314826"/>
          </a:xfrm>
        </p:spPr>
        <p:txBody>
          <a:bodyPr anchor="b"/>
          <a:lstStyle>
            <a:lvl1pPr marL="0" indent="0">
              <a:buNone/>
              <a:defRPr sz="2050" b="1"/>
            </a:lvl1pPr>
            <a:lvl2pPr marL="390586" indent="0">
              <a:buNone/>
              <a:defRPr sz="1709" b="1"/>
            </a:lvl2pPr>
            <a:lvl3pPr marL="781172" indent="0">
              <a:buNone/>
              <a:defRPr sz="1538" b="1"/>
            </a:lvl3pPr>
            <a:lvl4pPr marL="1171758" indent="0">
              <a:buNone/>
              <a:defRPr sz="1367" b="1"/>
            </a:lvl4pPr>
            <a:lvl5pPr marL="1562344" indent="0">
              <a:buNone/>
              <a:defRPr sz="1367" b="1"/>
            </a:lvl5pPr>
            <a:lvl6pPr marL="1952930" indent="0">
              <a:buNone/>
              <a:defRPr sz="1367" b="1"/>
            </a:lvl6pPr>
            <a:lvl7pPr marL="2343516" indent="0">
              <a:buNone/>
              <a:defRPr sz="1367" b="1"/>
            </a:lvl7pPr>
            <a:lvl8pPr marL="2734102" indent="0">
              <a:buNone/>
              <a:defRPr sz="1367" b="1"/>
            </a:lvl8pPr>
            <a:lvl9pPr marL="3124688" indent="0">
              <a:buNone/>
              <a:defRPr sz="1367" b="1"/>
            </a:lvl9pPr>
          </a:lstStyle>
          <a:p>
            <a:pPr lvl="0"/>
            <a:r>
              <a:rPr lang="ja-JP" altLang="en-US"/>
              <a:t>マスター テキストの書式設定</a:t>
            </a:r>
          </a:p>
        </p:txBody>
      </p:sp>
      <p:sp>
        <p:nvSpPr>
          <p:cNvPr id="6" name="Content Placeholder 5"/>
          <p:cNvSpPr>
            <a:spLocks noGrp="1"/>
          </p:cNvSpPr>
          <p:nvPr>
            <p:ph sz="quarter" idx="4"/>
          </p:nvPr>
        </p:nvSpPr>
        <p:spPr>
          <a:xfrm>
            <a:off x="3954870" y="3997682"/>
            <a:ext cx="3321155" cy="58799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048EA4B-288A-4F5C-903C-B1EB415F660C}" type="datetime1">
              <a:rPr kumimoji="1" lang="en-US" altLang="ja-JP" smtClean="0"/>
              <a:t>11/8/2024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3569061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063C469-E364-440D-BAA4-C1217155A703}" type="datetime1">
              <a:rPr kumimoji="1" lang="en-US" altLang="ja-JP" smtClean="0"/>
              <a:t>11/8/2024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3897468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7C029F-7BE3-4A2E-9433-5EE5F69747F1}" type="datetime1">
              <a:rPr lang="en-US" altLang="ja-JP" smtClean="0"/>
              <a:t>11/8/2024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508270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8098" y="729615"/>
            <a:ext cx="2519602" cy="2553653"/>
          </a:xfrm>
        </p:spPr>
        <p:txBody>
          <a:bodyPr anchor="b"/>
          <a:lstStyle>
            <a:lvl1pPr>
              <a:defRPr sz="2734"/>
            </a:lvl1pPr>
          </a:lstStyle>
          <a:p>
            <a:r>
              <a:rPr lang="ja-JP" altLang="en-US"/>
              <a:t>マスター タイトルの書式設定</a:t>
            </a:r>
            <a:endParaRPr lang="en-US" dirty="0"/>
          </a:p>
        </p:txBody>
      </p:sp>
      <p:sp>
        <p:nvSpPr>
          <p:cNvPr id="3" name="Content Placeholder 2"/>
          <p:cNvSpPr>
            <a:spLocks noGrp="1"/>
          </p:cNvSpPr>
          <p:nvPr>
            <p:ph idx="1"/>
          </p:nvPr>
        </p:nvSpPr>
        <p:spPr>
          <a:xfrm>
            <a:off x="3321155" y="1575768"/>
            <a:ext cx="3954870" cy="7777493"/>
          </a:xfrm>
        </p:spPr>
        <p:txBody>
          <a:bodyPr/>
          <a:lstStyle>
            <a:lvl1pPr>
              <a:defRPr sz="2734"/>
            </a:lvl1pPr>
            <a:lvl2pPr>
              <a:defRPr sz="2392"/>
            </a:lvl2pPr>
            <a:lvl3pPr>
              <a:defRPr sz="2050"/>
            </a:lvl3pPr>
            <a:lvl4pPr>
              <a:defRPr sz="1709"/>
            </a:lvl4pPr>
            <a:lvl5pPr>
              <a:defRPr sz="1709"/>
            </a:lvl5pPr>
            <a:lvl6pPr>
              <a:defRPr sz="1709"/>
            </a:lvl6pPr>
            <a:lvl7pPr>
              <a:defRPr sz="1709"/>
            </a:lvl7pPr>
            <a:lvl8pPr>
              <a:defRPr sz="1709"/>
            </a:lvl8pPr>
            <a:lvl9pPr>
              <a:defRPr sz="170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8098" y="3283268"/>
            <a:ext cx="2519602" cy="6082659"/>
          </a:xfrm>
        </p:spPr>
        <p:txBody>
          <a:bodyPr/>
          <a:lstStyle>
            <a:lvl1pPr marL="0" indent="0">
              <a:buNone/>
              <a:defRPr sz="1367"/>
            </a:lvl1pPr>
            <a:lvl2pPr marL="390586" indent="0">
              <a:buNone/>
              <a:defRPr sz="1196"/>
            </a:lvl2pPr>
            <a:lvl3pPr marL="781172" indent="0">
              <a:buNone/>
              <a:defRPr sz="1025"/>
            </a:lvl3pPr>
            <a:lvl4pPr marL="1171758" indent="0">
              <a:buNone/>
              <a:defRPr sz="854"/>
            </a:lvl4pPr>
            <a:lvl5pPr marL="1562344" indent="0">
              <a:buNone/>
              <a:defRPr sz="854"/>
            </a:lvl5pPr>
            <a:lvl6pPr marL="1952930" indent="0">
              <a:buNone/>
              <a:defRPr sz="854"/>
            </a:lvl6pPr>
            <a:lvl7pPr marL="2343516" indent="0">
              <a:buNone/>
              <a:defRPr sz="854"/>
            </a:lvl7pPr>
            <a:lvl8pPr marL="2734102" indent="0">
              <a:buNone/>
              <a:defRPr sz="854"/>
            </a:lvl8pPr>
            <a:lvl9pPr marL="3124688" indent="0">
              <a:buNone/>
              <a:defRPr sz="854"/>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CD1061-AEE0-42A1-BDB3-70F18616E003}" type="datetime1">
              <a:rPr kumimoji="1" lang="en-US" altLang="ja-JP" smtClean="0"/>
              <a:t>11/8/2024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2878082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8098" y="729615"/>
            <a:ext cx="2519602" cy="2553653"/>
          </a:xfrm>
        </p:spPr>
        <p:txBody>
          <a:bodyPr anchor="b"/>
          <a:lstStyle>
            <a:lvl1pPr>
              <a:defRPr sz="2734"/>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21155" y="1575768"/>
            <a:ext cx="3954870" cy="7777493"/>
          </a:xfrm>
        </p:spPr>
        <p:txBody>
          <a:bodyPr anchor="t"/>
          <a:lstStyle>
            <a:lvl1pPr marL="0" indent="0">
              <a:buNone/>
              <a:defRPr sz="2734"/>
            </a:lvl1pPr>
            <a:lvl2pPr marL="390586" indent="0">
              <a:buNone/>
              <a:defRPr sz="2392"/>
            </a:lvl2pPr>
            <a:lvl3pPr marL="781172" indent="0">
              <a:buNone/>
              <a:defRPr sz="2050"/>
            </a:lvl3pPr>
            <a:lvl4pPr marL="1171758" indent="0">
              <a:buNone/>
              <a:defRPr sz="1709"/>
            </a:lvl4pPr>
            <a:lvl5pPr marL="1562344" indent="0">
              <a:buNone/>
              <a:defRPr sz="1709"/>
            </a:lvl5pPr>
            <a:lvl6pPr marL="1952930" indent="0">
              <a:buNone/>
              <a:defRPr sz="1709"/>
            </a:lvl6pPr>
            <a:lvl7pPr marL="2343516" indent="0">
              <a:buNone/>
              <a:defRPr sz="1709"/>
            </a:lvl7pPr>
            <a:lvl8pPr marL="2734102" indent="0">
              <a:buNone/>
              <a:defRPr sz="1709"/>
            </a:lvl8pPr>
            <a:lvl9pPr marL="3124688" indent="0">
              <a:buNone/>
              <a:defRPr sz="1709"/>
            </a:lvl9pPr>
          </a:lstStyle>
          <a:p>
            <a:r>
              <a:rPr lang="ja-JP" altLang="en-US"/>
              <a:t>図を追加</a:t>
            </a:r>
            <a:endParaRPr lang="en-US" dirty="0"/>
          </a:p>
        </p:txBody>
      </p:sp>
      <p:sp>
        <p:nvSpPr>
          <p:cNvPr id="4" name="Text Placeholder 3"/>
          <p:cNvSpPr>
            <a:spLocks noGrp="1"/>
          </p:cNvSpPr>
          <p:nvPr>
            <p:ph type="body" sz="half" idx="2"/>
          </p:nvPr>
        </p:nvSpPr>
        <p:spPr>
          <a:xfrm>
            <a:off x="538098" y="3283268"/>
            <a:ext cx="2519602" cy="6082659"/>
          </a:xfrm>
        </p:spPr>
        <p:txBody>
          <a:bodyPr/>
          <a:lstStyle>
            <a:lvl1pPr marL="0" indent="0">
              <a:buNone/>
              <a:defRPr sz="1367"/>
            </a:lvl1pPr>
            <a:lvl2pPr marL="390586" indent="0">
              <a:buNone/>
              <a:defRPr sz="1196"/>
            </a:lvl2pPr>
            <a:lvl3pPr marL="781172" indent="0">
              <a:buNone/>
              <a:defRPr sz="1025"/>
            </a:lvl3pPr>
            <a:lvl4pPr marL="1171758" indent="0">
              <a:buNone/>
              <a:defRPr sz="854"/>
            </a:lvl4pPr>
            <a:lvl5pPr marL="1562344" indent="0">
              <a:buNone/>
              <a:defRPr sz="854"/>
            </a:lvl5pPr>
            <a:lvl6pPr marL="1952930" indent="0">
              <a:buNone/>
              <a:defRPr sz="854"/>
            </a:lvl6pPr>
            <a:lvl7pPr marL="2343516" indent="0">
              <a:buNone/>
              <a:defRPr sz="854"/>
            </a:lvl7pPr>
            <a:lvl8pPr marL="2734102" indent="0">
              <a:buNone/>
              <a:defRPr sz="854"/>
            </a:lvl8pPr>
            <a:lvl9pPr marL="3124688" indent="0">
              <a:buNone/>
              <a:defRPr sz="854"/>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87F1A8D-4C97-4048-AD3B-274CFB442B9A}" type="datetime1">
              <a:rPr kumimoji="1" lang="en-US" altLang="ja-JP" smtClean="0"/>
              <a:t>11/8/2024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1352908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7081" y="582681"/>
            <a:ext cx="6737926" cy="211537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7081" y="2913393"/>
            <a:ext cx="6737926" cy="694401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37081" y="10143677"/>
            <a:ext cx="1757720" cy="582679"/>
          </a:xfrm>
          <a:prstGeom prst="rect">
            <a:avLst/>
          </a:prstGeom>
        </p:spPr>
        <p:txBody>
          <a:bodyPr vert="horz" lIns="91440" tIns="45720" rIns="91440" bIns="45720" rtlCol="0" anchor="ctr"/>
          <a:lstStyle>
            <a:lvl1pPr algn="l">
              <a:defRPr sz="1025">
                <a:solidFill>
                  <a:schemeClr val="tx1">
                    <a:tint val="75000"/>
                  </a:schemeClr>
                </a:solidFill>
              </a:defRPr>
            </a:lvl1pPr>
          </a:lstStyle>
          <a:p>
            <a:fld id="{C96C8847-F491-4854-8D82-FB4DCB413528}" type="datetime1">
              <a:rPr kumimoji="1" lang="en-US" altLang="ja-JP" smtClean="0"/>
              <a:t>11/8/2024</a:t>
            </a:fld>
            <a:endParaRPr kumimoji="1" lang="ja-JP" altLang="en-US"/>
          </a:p>
        </p:txBody>
      </p:sp>
      <p:sp>
        <p:nvSpPr>
          <p:cNvPr id="5" name="Footer Placeholder 4"/>
          <p:cNvSpPr>
            <a:spLocks noGrp="1"/>
          </p:cNvSpPr>
          <p:nvPr>
            <p:ph type="ftr" sz="quarter" idx="3"/>
          </p:nvPr>
        </p:nvSpPr>
        <p:spPr>
          <a:xfrm>
            <a:off x="2587754" y="10143677"/>
            <a:ext cx="2636580" cy="582679"/>
          </a:xfrm>
          <a:prstGeom prst="rect">
            <a:avLst/>
          </a:prstGeom>
        </p:spPr>
        <p:txBody>
          <a:bodyPr vert="horz" lIns="91440" tIns="45720" rIns="91440" bIns="45720" rtlCol="0" anchor="ctr"/>
          <a:lstStyle>
            <a:lvl1pPr algn="ctr">
              <a:defRPr sz="1025">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517287" y="10143677"/>
            <a:ext cx="1757720" cy="582679"/>
          </a:xfrm>
          <a:prstGeom prst="rect">
            <a:avLst/>
          </a:prstGeom>
        </p:spPr>
        <p:txBody>
          <a:bodyPr vert="horz" lIns="91440" tIns="45720" rIns="91440" bIns="45720" rtlCol="0" anchor="ctr"/>
          <a:lstStyle>
            <a:lvl1pPr algn="r">
              <a:defRPr sz="1025">
                <a:solidFill>
                  <a:schemeClr val="tx1">
                    <a:tint val="75000"/>
                  </a:schemeClr>
                </a:solidFill>
              </a:defRPr>
            </a:lvl1p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2591814459"/>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02" r:id="rId13"/>
    <p:sldLayoutId id="2147483692" r:id="rId14"/>
  </p:sldLayoutIdLst>
  <p:hf sldNum="0" hdr="0" ftr="0" dt="0"/>
  <p:txStyles>
    <p:titleStyle>
      <a:lvl1pPr algn="l" defTabSz="781172" rtl="0" eaLnBrk="1" latinLnBrk="0" hangingPunct="1">
        <a:lnSpc>
          <a:spcPct val="90000"/>
        </a:lnSpc>
        <a:spcBef>
          <a:spcPct val="0"/>
        </a:spcBef>
        <a:buNone/>
        <a:defRPr kumimoji="1" sz="3759" kern="1200">
          <a:solidFill>
            <a:schemeClr val="tx1"/>
          </a:solidFill>
          <a:latin typeface="+mj-lt"/>
          <a:ea typeface="+mj-ea"/>
          <a:cs typeface="+mj-cs"/>
        </a:defRPr>
      </a:lvl1pPr>
    </p:titleStyle>
    <p:bodyStyle>
      <a:lvl1pPr marL="195293" indent="-195293" algn="l" defTabSz="781172" rtl="0" eaLnBrk="1" latinLnBrk="0" hangingPunct="1">
        <a:lnSpc>
          <a:spcPct val="90000"/>
        </a:lnSpc>
        <a:spcBef>
          <a:spcPts val="854"/>
        </a:spcBef>
        <a:buFont typeface="Arial" panose="020B0604020202020204" pitchFamily="34" charset="0"/>
        <a:buChar char="•"/>
        <a:defRPr kumimoji="1" sz="2392" kern="1200">
          <a:solidFill>
            <a:schemeClr val="tx1"/>
          </a:solidFill>
          <a:latin typeface="+mn-lt"/>
          <a:ea typeface="+mn-ea"/>
          <a:cs typeface="+mn-cs"/>
        </a:defRPr>
      </a:lvl1pPr>
      <a:lvl2pPr marL="585879" indent="-195293" algn="l" defTabSz="781172" rtl="0" eaLnBrk="1" latinLnBrk="0" hangingPunct="1">
        <a:lnSpc>
          <a:spcPct val="90000"/>
        </a:lnSpc>
        <a:spcBef>
          <a:spcPts val="427"/>
        </a:spcBef>
        <a:buFont typeface="Arial" panose="020B0604020202020204" pitchFamily="34" charset="0"/>
        <a:buChar char="•"/>
        <a:defRPr kumimoji="1" sz="2050" kern="1200">
          <a:solidFill>
            <a:schemeClr val="tx1"/>
          </a:solidFill>
          <a:latin typeface="+mn-lt"/>
          <a:ea typeface="+mn-ea"/>
          <a:cs typeface="+mn-cs"/>
        </a:defRPr>
      </a:lvl2pPr>
      <a:lvl3pPr marL="976465" indent="-195293" algn="l" defTabSz="781172" rtl="0" eaLnBrk="1" latinLnBrk="0" hangingPunct="1">
        <a:lnSpc>
          <a:spcPct val="90000"/>
        </a:lnSpc>
        <a:spcBef>
          <a:spcPts val="427"/>
        </a:spcBef>
        <a:buFont typeface="Arial" panose="020B0604020202020204" pitchFamily="34" charset="0"/>
        <a:buChar char="•"/>
        <a:defRPr kumimoji="1" sz="1709" kern="1200">
          <a:solidFill>
            <a:schemeClr val="tx1"/>
          </a:solidFill>
          <a:latin typeface="+mn-lt"/>
          <a:ea typeface="+mn-ea"/>
          <a:cs typeface="+mn-cs"/>
        </a:defRPr>
      </a:lvl3pPr>
      <a:lvl4pPr marL="1367051" indent="-195293" algn="l" defTabSz="781172" rtl="0" eaLnBrk="1" latinLnBrk="0" hangingPunct="1">
        <a:lnSpc>
          <a:spcPct val="90000"/>
        </a:lnSpc>
        <a:spcBef>
          <a:spcPts val="427"/>
        </a:spcBef>
        <a:buFont typeface="Arial" panose="020B0604020202020204" pitchFamily="34" charset="0"/>
        <a:buChar char="•"/>
        <a:defRPr kumimoji="1" sz="1538" kern="1200">
          <a:solidFill>
            <a:schemeClr val="tx1"/>
          </a:solidFill>
          <a:latin typeface="+mn-lt"/>
          <a:ea typeface="+mn-ea"/>
          <a:cs typeface="+mn-cs"/>
        </a:defRPr>
      </a:lvl4pPr>
      <a:lvl5pPr marL="1757637" indent="-195293" algn="l" defTabSz="781172" rtl="0" eaLnBrk="1" latinLnBrk="0" hangingPunct="1">
        <a:lnSpc>
          <a:spcPct val="90000"/>
        </a:lnSpc>
        <a:spcBef>
          <a:spcPts val="427"/>
        </a:spcBef>
        <a:buFont typeface="Arial" panose="020B0604020202020204" pitchFamily="34" charset="0"/>
        <a:buChar char="•"/>
        <a:defRPr kumimoji="1" sz="1538" kern="1200">
          <a:solidFill>
            <a:schemeClr val="tx1"/>
          </a:solidFill>
          <a:latin typeface="+mn-lt"/>
          <a:ea typeface="+mn-ea"/>
          <a:cs typeface="+mn-cs"/>
        </a:defRPr>
      </a:lvl5pPr>
      <a:lvl6pPr marL="2148223" indent="-195293" algn="l" defTabSz="781172" rtl="0" eaLnBrk="1" latinLnBrk="0" hangingPunct="1">
        <a:lnSpc>
          <a:spcPct val="90000"/>
        </a:lnSpc>
        <a:spcBef>
          <a:spcPts val="427"/>
        </a:spcBef>
        <a:buFont typeface="Arial" panose="020B0604020202020204" pitchFamily="34" charset="0"/>
        <a:buChar char="•"/>
        <a:defRPr kumimoji="1" sz="1538" kern="1200">
          <a:solidFill>
            <a:schemeClr val="tx1"/>
          </a:solidFill>
          <a:latin typeface="+mn-lt"/>
          <a:ea typeface="+mn-ea"/>
          <a:cs typeface="+mn-cs"/>
        </a:defRPr>
      </a:lvl6pPr>
      <a:lvl7pPr marL="2538809" indent="-195293" algn="l" defTabSz="781172" rtl="0" eaLnBrk="1" latinLnBrk="0" hangingPunct="1">
        <a:lnSpc>
          <a:spcPct val="90000"/>
        </a:lnSpc>
        <a:spcBef>
          <a:spcPts val="427"/>
        </a:spcBef>
        <a:buFont typeface="Arial" panose="020B0604020202020204" pitchFamily="34" charset="0"/>
        <a:buChar char="•"/>
        <a:defRPr kumimoji="1" sz="1538" kern="1200">
          <a:solidFill>
            <a:schemeClr val="tx1"/>
          </a:solidFill>
          <a:latin typeface="+mn-lt"/>
          <a:ea typeface="+mn-ea"/>
          <a:cs typeface="+mn-cs"/>
        </a:defRPr>
      </a:lvl7pPr>
      <a:lvl8pPr marL="2929395" indent="-195293" algn="l" defTabSz="781172" rtl="0" eaLnBrk="1" latinLnBrk="0" hangingPunct="1">
        <a:lnSpc>
          <a:spcPct val="90000"/>
        </a:lnSpc>
        <a:spcBef>
          <a:spcPts val="427"/>
        </a:spcBef>
        <a:buFont typeface="Arial" panose="020B0604020202020204" pitchFamily="34" charset="0"/>
        <a:buChar char="•"/>
        <a:defRPr kumimoji="1" sz="1538" kern="1200">
          <a:solidFill>
            <a:schemeClr val="tx1"/>
          </a:solidFill>
          <a:latin typeface="+mn-lt"/>
          <a:ea typeface="+mn-ea"/>
          <a:cs typeface="+mn-cs"/>
        </a:defRPr>
      </a:lvl8pPr>
      <a:lvl9pPr marL="3319981" indent="-195293" algn="l" defTabSz="781172" rtl="0" eaLnBrk="1" latinLnBrk="0" hangingPunct="1">
        <a:lnSpc>
          <a:spcPct val="90000"/>
        </a:lnSpc>
        <a:spcBef>
          <a:spcPts val="427"/>
        </a:spcBef>
        <a:buFont typeface="Arial" panose="020B0604020202020204" pitchFamily="34" charset="0"/>
        <a:buChar char="•"/>
        <a:defRPr kumimoji="1" sz="1538" kern="1200">
          <a:solidFill>
            <a:schemeClr val="tx1"/>
          </a:solidFill>
          <a:latin typeface="+mn-lt"/>
          <a:ea typeface="+mn-ea"/>
          <a:cs typeface="+mn-cs"/>
        </a:defRPr>
      </a:lvl9pPr>
    </p:bodyStyle>
    <p:otherStyle>
      <a:defPPr>
        <a:defRPr lang="en-US"/>
      </a:defPPr>
      <a:lvl1pPr marL="0" algn="l" defTabSz="781172" rtl="0" eaLnBrk="1" latinLnBrk="0" hangingPunct="1">
        <a:defRPr kumimoji="1" sz="1538" kern="1200">
          <a:solidFill>
            <a:schemeClr val="tx1"/>
          </a:solidFill>
          <a:latin typeface="+mn-lt"/>
          <a:ea typeface="+mn-ea"/>
          <a:cs typeface="+mn-cs"/>
        </a:defRPr>
      </a:lvl1pPr>
      <a:lvl2pPr marL="390586" algn="l" defTabSz="781172" rtl="0" eaLnBrk="1" latinLnBrk="0" hangingPunct="1">
        <a:defRPr kumimoji="1" sz="1538" kern="1200">
          <a:solidFill>
            <a:schemeClr val="tx1"/>
          </a:solidFill>
          <a:latin typeface="+mn-lt"/>
          <a:ea typeface="+mn-ea"/>
          <a:cs typeface="+mn-cs"/>
        </a:defRPr>
      </a:lvl2pPr>
      <a:lvl3pPr marL="781172" algn="l" defTabSz="781172" rtl="0" eaLnBrk="1" latinLnBrk="0" hangingPunct="1">
        <a:defRPr kumimoji="1" sz="1538" kern="1200">
          <a:solidFill>
            <a:schemeClr val="tx1"/>
          </a:solidFill>
          <a:latin typeface="+mn-lt"/>
          <a:ea typeface="+mn-ea"/>
          <a:cs typeface="+mn-cs"/>
        </a:defRPr>
      </a:lvl3pPr>
      <a:lvl4pPr marL="1171758" algn="l" defTabSz="781172" rtl="0" eaLnBrk="1" latinLnBrk="0" hangingPunct="1">
        <a:defRPr kumimoji="1" sz="1538" kern="1200">
          <a:solidFill>
            <a:schemeClr val="tx1"/>
          </a:solidFill>
          <a:latin typeface="+mn-lt"/>
          <a:ea typeface="+mn-ea"/>
          <a:cs typeface="+mn-cs"/>
        </a:defRPr>
      </a:lvl4pPr>
      <a:lvl5pPr marL="1562344" algn="l" defTabSz="781172" rtl="0" eaLnBrk="1" latinLnBrk="0" hangingPunct="1">
        <a:defRPr kumimoji="1" sz="1538" kern="1200">
          <a:solidFill>
            <a:schemeClr val="tx1"/>
          </a:solidFill>
          <a:latin typeface="+mn-lt"/>
          <a:ea typeface="+mn-ea"/>
          <a:cs typeface="+mn-cs"/>
        </a:defRPr>
      </a:lvl5pPr>
      <a:lvl6pPr marL="1952930" algn="l" defTabSz="781172" rtl="0" eaLnBrk="1" latinLnBrk="0" hangingPunct="1">
        <a:defRPr kumimoji="1" sz="1538" kern="1200">
          <a:solidFill>
            <a:schemeClr val="tx1"/>
          </a:solidFill>
          <a:latin typeface="+mn-lt"/>
          <a:ea typeface="+mn-ea"/>
          <a:cs typeface="+mn-cs"/>
        </a:defRPr>
      </a:lvl6pPr>
      <a:lvl7pPr marL="2343516" algn="l" defTabSz="781172" rtl="0" eaLnBrk="1" latinLnBrk="0" hangingPunct="1">
        <a:defRPr kumimoji="1" sz="1538" kern="1200">
          <a:solidFill>
            <a:schemeClr val="tx1"/>
          </a:solidFill>
          <a:latin typeface="+mn-lt"/>
          <a:ea typeface="+mn-ea"/>
          <a:cs typeface="+mn-cs"/>
        </a:defRPr>
      </a:lvl7pPr>
      <a:lvl8pPr marL="2734102" algn="l" defTabSz="781172" rtl="0" eaLnBrk="1" latinLnBrk="0" hangingPunct="1">
        <a:defRPr kumimoji="1" sz="1538" kern="1200">
          <a:solidFill>
            <a:schemeClr val="tx1"/>
          </a:solidFill>
          <a:latin typeface="+mn-lt"/>
          <a:ea typeface="+mn-ea"/>
          <a:cs typeface="+mn-cs"/>
        </a:defRPr>
      </a:lvl8pPr>
      <a:lvl9pPr marL="3124688" algn="l" defTabSz="781172" rtl="0" eaLnBrk="1" latinLnBrk="0" hangingPunct="1">
        <a:defRPr kumimoji="1" sz="1538"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447" userDrawn="1">
          <p15:clr>
            <a:srgbClr val="F26B43"/>
          </p15:clr>
        </p15:guide>
        <p15:guide id="2" pos="246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4F37E6CE-1FFA-9F95-8B33-CBF75CC76FA1}"/>
              </a:ext>
            </a:extLst>
          </p:cNvPr>
          <p:cNvSpPr txBox="1"/>
          <p:nvPr/>
        </p:nvSpPr>
        <p:spPr>
          <a:xfrm>
            <a:off x="2389524" y="2808963"/>
            <a:ext cx="4890920" cy="377026"/>
          </a:xfrm>
          <a:prstGeom prst="rect">
            <a:avLst/>
          </a:prstGeom>
          <a:noFill/>
          <a:ln>
            <a:solidFill>
              <a:schemeClr val="tx1"/>
            </a:solidFill>
            <a:prstDash val="dash"/>
          </a:ln>
        </p:spPr>
        <p:txBody>
          <a:bodyPr wrap="square" rtlCol="0">
            <a:spAutoFit/>
          </a:bodyPr>
          <a:lstStyle/>
          <a:p>
            <a:endParaRPr kumimoji="1" lang="ja-JP" altLang="en-US" sz="1800" dirty="0"/>
          </a:p>
        </p:txBody>
      </p:sp>
      <p:sp>
        <p:nvSpPr>
          <p:cNvPr id="7" name="テキスト ボックス 6">
            <a:extLst>
              <a:ext uri="{FF2B5EF4-FFF2-40B4-BE49-F238E27FC236}">
                <a16:creationId xmlns:a16="http://schemas.microsoft.com/office/drawing/2014/main" id="{01FABFB9-5882-706A-C3D1-E1C3F3AD90AB}"/>
              </a:ext>
            </a:extLst>
          </p:cNvPr>
          <p:cNvSpPr txBox="1"/>
          <p:nvPr/>
        </p:nvSpPr>
        <p:spPr>
          <a:xfrm>
            <a:off x="2391026" y="3331033"/>
            <a:ext cx="4890920" cy="338554"/>
          </a:xfrm>
          <a:prstGeom prst="rect">
            <a:avLst/>
          </a:prstGeom>
          <a:noFill/>
          <a:ln>
            <a:solidFill>
              <a:schemeClr val="tx1"/>
            </a:solidFill>
            <a:prstDash val="dash"/>
          </a:ln>
        </p:spPr>
        <p:txBody>
          <a:bodyPr wrap="square" rtlCol="0">
            <a:spAutoFit/>
          </a:bodyPr>
          <a:lstStyle/>
          <a:p>
            <a:endParaRPr kumimoji="1" lang="ja-JP" altLang="en-US" sz="1600" dirty="0"/>
          </a:p>
        </p:txBody>
      </p:sp>
      <p:sp>
        <p:nvSpPr>
          <p:cNvPr id="12" name="テキスト ボックス 11">
            <a:extLst>
              <a:ext uri="{FF2B5EF4-FFF2-40B4-BE49-F238E27FC236}">
                <a16:creationId xmlns:a16="http://schemas.microsoft.com/office/drawing/2014/main" id="{43038E28-317B-93FB-FF98-B42DBC4C15AF}"/>
              </a:ext>
            </a:extLst>
          </p:cNvPr>
          <p:cNvSpPr txBox="1"/>
          <p:nvPr/>
        </p:nvSpPr>
        <p:spPr>
          <a:xfrm>
            <a:off x="2389523" y="3811811"/>
            <a:ext cx="1580707" cy="338554"/>
          </a:xfrm>
          <a:prstGeom prst="rect">
            <a:avLst/>
          </a:prstGeom>
          <a:noFill/>
          <a:ln>
            <a:solidFill>
              <a:schemeClr val="tx1"/>
            </a:solidFill>
            <a:prstDash val="dash"/>
          </a:ln>
        </p:spPr>
        <p:txBody>
          <a:bodyPr wrap="square" rtlCol="0">
            <a:spAutoFit/>
          </a:bodyPr>
          <a:lstStyle/>
          <a:p>
            <a:endParaRPr kumimoji="1" lang="ja-JP" altLang="en-US" sz="1600" dirty="0"/>
          </a:p>
        </p:txBody>
      </p:sp>
      <p:sp>
        <p:nvSpPr>
          <p:cNvPr id="13" name="テキスト ボックス 12">
            <a:extLst>
              <a:ext uri="{FF2B5EF4-FFF2-40B4-BE49-F238E27FC236}">
                <a16:creationId xmlns:a16="http://schemas.microsoft.com/office/drawing/2014/main" id="{C51295BB-91B7-08EC-1D07-73B984409615}"/>
              </a:ext>
            </a:extLst>
          </p:cNvPr>
          <p:cNvSpPr txBox="1"/>
          <p:nvPr/>
        </p:nvSpPr>
        <p:spPr>
          <a:xfrm>
            <a:off x="4456635" y="3814305"/>
            <a:ext cx="2823809" cy="338554"/>
          </a:xfrm>
          <a:prstGeom prst="rect">
            <a:avLst/>
          </a:prstGeom>
          <a:noFill/>
          <a:ln>
            <a:solidFill>
              <a:schemeClr val="tx1"/>
            </a:solidFill>
            <a:prstDash val="dash"/>
          </a:ln>
        </p:spPr>
        <p:txBody>
          <a:bodyPr wrap="square" rtlCol="0">
            <a:spAutoFit/>
          </a:bodyPr>
          <a:lstStyle/>
          <a:p>
            <a:endParaRPr kumimoji="1" lang="ja-JP" altLang="en-US" sz="1600" dirty="0"/>
          </a:p>
        </p:txBody>
      </p:sp>
      <p:sp>
        <p:nvSpPr>
          <p:cNvPr id="14" name="テキスト ボックス 13">
            <a:extLst>
              <a:ext uri="{FF2B5EF4-FFF2-40B4-BE49-F238E27FC236}">
                <a16:creationId xmlns:a16="http://schemas.microsoft.com/office/drawing/2014/main" id="{F652A8F7-5A7F-F612-A860-76C35FF52E54}"/>
              </a:ext>
            </a:extLst>
          </p:cNvPr>
          <p:cNvSpPr txBox="1"/>
          <p:nvPr/>
        </p:nvSpPr>
        <p:spPr>
          <a:xfrm>
            <a:off x="2396376" y="5315054"/>
            <a:ext cx="4890920" cy="338554"/>
          </a:xfrm>
          <a:prstGeom prst="rect">
            <a:avLst/>
          </a:prstGeom>
          <a:noFill/>
          <a:ln>
            <a:solidFill>
              <a:schemeClr val="tx1"/>
            </a:solidFill>
            <a:prstDash val="dash"/>
          </a:ln>
        </p:spPr>
        <p:txBody>
          <a:bodyPr wrap="square" rtlCol="0">
            <a:spAutoFit/>
          </a:bodyPr>
          <a:lstStyle/>
          <a:p>
            <a:endParaRPr kumimoji="1" lang="ja-JP" altLang="en-US" sz="1600" dirty="0"/>
          </a:p>
        </p:txBody>
      </p:sp>
      <p:sp>
        <p:nvSpPr>
          <p:cNvPr id="15" name="テキスト ボックス 14">
            <a:extLst>
              <a:ext uri="{FF2B5EF4-FFF2-40B4-BE49-F238E27FC236}">
                <a16:creationId xmlns:a16="http://schemas.microsoft.com/office/drawing/2014/main" id="{DCF59901-B726-3573-937F-B8B9B454C156}"/>
              </a:ext>
            </a:extLst>
          </p:cNvPr>
          <p:cNvSpPr txBox="1"/>
          <p:nvPr/>
        </p:nvSpPr>
        <p:spPr>
          <a:xfrm>
            <a:off x="3279123" y="4811284"/>
            <a:ext cx="4008173" cy="338554"/>
          </a:xfrm>
          <a:prstGeom prst="rect">
            <a:avLst/>
          </a:prstGeom>
          <a:noFill/>
          <a:ln>
            <a:solidFill>
              <a:schemeClr val="tx1"/>
            </a:solidFill>
            <a:prstDash val="dash"/>
          </a:ln>
        </p:spPr>
        <p:txBody>
          <a:bodyPr wrap="square" rtlCol="0">
            <a:spAutoFit/>
          </a:bodyPr>
          <a:lstStyle/>
          <a:p>
            <a:endParaRPr kumimoji="1" lang="ja-JP" altLang="en-US" sz="1600" dirty="0"/>
          </a:p>
        </p:txBody>
      </p:sp>
      <p:sp>
        <p:nvSpPr>
          <p:cNvPr id="16" name="テキスト ボックス 15">
            <a:extLst>
              <a:ext uri="{FF2B5EF4-FFF2-40B4-BE49-F238E27FC236}">
                <a16:creationId xmlns:a16="http://schemas.microsoft.com/office/drawing/2014/main" id="{9D8EEA11-B34B-9E3F-7810-EE5D2A4C7EED}"/>
              </a:ext>
            </a:extLst>
          </p:cNvPr>
          <p:cNvSpPr txBox="1"/>
          <p:nvPr/>
        </p:nvSpPr>
        <p:spPr>
          <a:xfrm>
            <a:off x="3279123" y="4317522"/>
            <a:ext cx="4008174" cy="338554"/>
          </a:xfrm>
          <a:prstGeom prst="rect">
            <a:avLst/>
          </a:prstGeom>
          <a:noFill/>
          <a:ln>
            <a:solidFill>
              <a:schemeClr val="tx1"/>
            </a:solidFill>
            <a:prstDash val="dash"/>
          </a:ln>
        </p:spPr>
        <p:txBody>
          <a:bodyPr wrap="square" rtlCol="0">
            <a:spAutoFit/>
          </a:bodyPr>
          <a:lstStyle/>
          <a:p>
            <a:endParaRPr kumimoji="1" lang="ja-JP" altLang="en-US" sz="1600" dirty="0"/>
          </a:p>
        </p:txBody>
      </p:sp>
      <p:sp>
        <p:nvSpPr>
          <p:cNvPr id="18" name="テキスト ボックス 17">
            <a:extLst>
              <a:ext uri="{FF2B5EF4-FFF2-40B4-BE49-F238E27FC236}">
                <a16:creationId xmlns:a16="http://schemas.microsoft.com/office/drawing/2014/main" id="{2FD616AE-4ED2-E711-9E72-8949EBABD2F9}"/>
              </a:ext>
            </a:extLst>
          </p:cNvPr>
          <p:cNvSpPr txBox="1"/>
          <p:nvPr/>
        </p:nvSpPr>
        <p:spPr>
          <a:xfrm>
            <a:off x="2389524" y="5902754"/>
            <a:ext cx="4890920" cy="1323439"/>
          </a:xfrm>
          <a:prstGeom prst="rect">
            <a:avLst/>
          </a:prstGeom>
          <a:noFill/>
          <a:ln>
            <a:solidFill>
              <a:schemeClr val="tx1"/>
            </a:solidFill>
            <a:prstDash val="dash"/>
          </a:ln>
        </p:spPr>
        <p:txBody>
          <a:bodyPr wrap="square" rtlCol="0">
            <a:spAutoFit/>
          </a:bodyPr>
          <a:lstStyle/>
          <a:p>
            <a:endParaRPr kumimoji="1" lang="en-US" altLang="ja-JP" sz="1600" dirty="0"/>
          </a:p>
          <a:p>
            <a:endParaRPr lang="en-US" altLang="ja-JP" sz="1600" dirty="0"/>
          </a:p>
          <a:p>
            <a:endParaRPr kumimoji="1" lang="en-US" altLang="ja-JP" sz="1600" dirty="0"/>
          </a:p>
          <a:p>
            <a:endParaRPr lang="en-US" altLang="ja-JP" sz="1600" dirty="0"/>
          </a:p>
          <a:p>
            <a:endParaRPr kumimoji="1" lang="ja-JP" altLang="en-US" sz="1600" dirty="0"/>
          </a:p>
        </p:txBody>
      </p:sp>
      <p:sp>
        <p:nvSpPr>
          <p:cNvPr id="11" name="テキスト ボックス 10">
            <a:extLst>
              <a:ext uri="{FF2B5EF4-FFF2-40B4-BE49-F238E27FC236}">
                <a16:creationId xmlns:a16="http://schemas.microsoft.com/office/drawing/2014/main" id="{13FE78F3-89FE-1F50-31C8-A27D50D7E551}"/>
              </a:ext>
            </a:extLst>
          </p:cNvPr>
          <p:cNvSpPr txBox="1"/>
          <p:nvPr/>
        </p:nvSpPr>
        <p:spPr>
          <a:xfrm>
            <a:off x="5219774" y="2345002"/>
            <a:ext cx="648765" cy="215444"/>
          </a:xfrm>
          <a:prstGeom prst="rect">
            <a:avLst/>
          </a:prstGeom>
          <a:noFill/>
          <a:ln>
            <a:solidFill>
              <a:schemeClr val="tx1"/>
            </a:solidFill>
            <a:prstDash val="dash"/>
          </a:ln>
        </p:spPr>
        <p:txBody>
          <a:bodyPr wrap="square" lIns="36000" tIns="0" rIns="36000" bIns="0" rtlCol="0">
            <a:spAutoFit/>
          </a:bodyPr>
          <a:lstStyle/>
          <a:p>
            <a:pPr algn="ctr"/>
            <a:endParaRPr kumimoji="1" lang="ja-JP" altLang="en-US" sz="1400" dirty="0"/>
          </a:p>
        </p:txBody>
      </p:sp>
      <p:sp>
        <p:nvSpPr>
          <p:cNvPr id="22" name="テキスト ボックス 21">
            <a:extLst>
              <a:ext uri="{FF2B5EF4-FFF2-40B4-BE49-F238E27FC236}">
                <a16:creationId xmlns:a16="http://schemas.microsoft.com/office/drawing/2014/main" id="{89D9131C-3A72-09AB-F792-09A42FD82084}"/>
              </a:ext>
            </a:extLst>
          </p:cNvPr>
          <p:cNvSpPr txBox="1"/>
          <p:nvPr/>
        </p:nvSpPr>
        <p:spPr>
          <a:xfrm>
            <a:off x="6070006" y="2352474"/>
            <a:ext cx="360000" cy="215444"/>
          </a:xfrm>
          <a:prstGeom prst="rect">
            <a:avLst/>
          </a:prstGeom>
          <a:noFill/>
          <a:ln>
            <a:solidFill>
              <a:schemeClr val="tx1"/>
            </a:solidFill>
            <a:prstDash val="dash"/>
          </a:ln>
        </p:spPr>
        <p:txBody>
          <a:bodyPr wrap="square" lIns="36000" tIns="0" rIns="36000" bIns="0" rtlCol="0">
            <a:spAutoFit/>
          </a:bodyPr>
          <a:lstStyle/>
          <a:p>
            <a:pPr algn="ctr"/>
            <a:endParaRPr kumimoji="1" lang="ja-JP" altLang="en-US" sz="1400" dirty="0"/>
          </a:p>
        </p:txBody>
      </p:sp>
      <p:sp>
        <p:nvSpPr>
          <p:cNvPr id="28" name="テキスト ボックス 27">
            <a:extLst>
              <a:ext uri="{FF2B5EF4-FFF2-40B4-BE49-F238E27FC236}">
                <a16:creationId xmlns:a16="http://schemas.microsoft.com/office/drawing/2014/main" id="{9890A1E6-8DFE-5FF4-9942-5899A44218C0}"/>
              </a:ext>
            </a:extLst>
          </p:cNvPr>
          <p:cNvSpPr txBox="1"/>
          <p:nvPr/>
        </p:nvSpPr>
        <p:spPr>
          <a:xfrm>
            <a:off x="6631473" y="2348669"/>
            <a:ext cx="360000" cy="215444"/>
          </a:xfrm>
          <a:prstGeom prst="rect">
            <a:avLst/>
          </a:prstGeom>
          <a:noFill/>
          <a:ln>
            <a:solidFill>
              <a:schemeClr val="tx1"/>
            </a:solidFill>
            <a:prstDash val="dash"/>
          </a:ln>
        </p:spPr>
        <p:txBody>
          <a:bodyPr wrap="square" lIns="36000" tIns="0" rIns="36000" bIns="0" rtlCol="0">
            <a:spAutoFit/>
          </a:bodyPr>
          <a:lstStyle/>
          <a:p>
            <a:pPr algn="ctr"/>
            <a:endParaRPr kumimoji="1" lang="ja-JP" altLang="en-US" sz="1400" dirty="0"/>
          </a:p>
        </p:txBody>
      </p:sp>
    </p:spTree>
    <p:extLst>
      <p:ext uri="{BB962C8B-B14F-4D97-AF65-F5344CB8AC3E}">
        <p14:creationId xmlns:p14="http://schemas.microsoft.com/office/powerpoint/2010/main" val="18942239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12120</TotalTime>
  <Words>0</Words>
  <Application>Microsoft Office PowerPoint</Application>
  <PresentationFormat>ユーザー設定</PresentationFormat>
  <Paragraphs>3</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Ozawa, Fumiko/小澤 文子</dc:creator>
  <cp:lastModifiedBy>yamashita</cp:lastModifiedBy>
  <cp:revision>557</cp:revision>
  <cp:lastPrinted>2024-11-06T02:04:16Z</cp:lastPrinted>
  <dcterms:created xsi:type="dcterms:W3CDTF">2019-04-16T10:04:47Z</dcterms:created>
  <dcterms:modified xsi:type="dcterms:W3CDTF">2024-11-07T23:31:50Z</dcterms:modified>
  <cp:category/>
</cp:coreProperties>
</file>