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notesMasterIdLst>
    <p:notesMasterId r:id="rId3"/>
  </p:notesMasterIdLst>
  <p:handoutMasterIdLst>
    <p:handoutMasterId r:id="rId4"/>
  </p:handoutMasterIdLst>
  <p:sldIdLst>
    <p:sldId id="295" r:id="rId2"/>
  </p:sldIdLst>
  <p:sldSz cx="7812088" cy="10944225"/>
  <p:notesSz cx="7104063" cy="10234613"/>
  <p:defaultTextStyle>
    <a:defPPr>
      <a:defRPr lang="ja-JP"/>
    </a:defPPr>
    <a:lvl1pPr marL="0" algn="l" defTabSz="939637" rtl="0" eaLnBrk="1" latinLnBrk="0" hangingPunct="1">
      <a:defRPr kumimoji="1" sz="1850" kern="1200">
        <a:solidFill>
          <a:schemeClr val="tx1"/>
        </a:solidFill>
        <a:latin typeface="+mn-lt"/>
        <a:ea typeface="+mn-ea"/>
        <a:cs typeface="+mn-cs"/>
      </a:defRPr>
    </a:lvl1pPr>
    <a:lvl2pPr marL="469819" algn="l" defTabSz="939637" rtl="0" eaLnBrk="1" latinLnBrk="0" hangingPunct="1">
      <a:defRPr kumimoji="1" sz="1850" kern="1200">
        <a:solidFill>
          <a:schemeClr val="tx1"/>
        </a:solidFill>
        <a:latin typeface="+mn-lt"/>
        <a:ea typeface="+mn-ea"/>
        <a:cs typeface="+mn-cs"/>
      </a:defRPr>
    </a:lvl2pPr>
    <a:lvl3pPr marL="939637" algn="l" defTabSz="939637" rtl="0" eaLnBrk="1" latinLnBrk="0" hangingPunct="1">
      <a:defRPr kumimoji="1" sz="1850" kern="1200">
        <a:solidFill>
          <a:schemeClr val="tx1"/>
        </a:solidFill>
        <a:latin typeface="+mn-lt"/>
        <a:ea typeface="+mn-ea"/>
        <a:cs typeface="+mn-cs"/>
      </a:defRPr>
    </a:lvl3pPr>
    <a:lvl4pPr marL="1409456" algn="l" defTabSz="939637" rtl="0" eaLnBrk="1" latinLnBrk="0" hangingPunct="1">
      <a:defRPr kumimoji="1" sz="1850" kern="1200">
        <a:solidFill>
          <a:schemeClr val="tx1"/>
        </a:solidFill>
        <a:latin typeface="+mn-lt"/>
        <a:ea typeface="+mn-ea"/>
        <a:cs typeface="+mn-cs"/>
      </a:defRPr>
    </a:lvl4pPr>
    <a:lvl5pPr marL="1879275" algn="l" defTabSz="939637" rtl="0" eaLnBrk="1" latinLnBrk="0" hangingPunct="1">
      <a:defRPr kumimoji="1" sz="1850" kern="1200">
        <a:solidFill>
          <a:schemeClr val="tx1"/>
        </a:solidFill>
        <a:latin typeface="+mn-lt"/>
        <a:ea typeface="+mn-ea"/>
        <a:cs typeface="+mn-cs"/>
      </a:defRPr>
    </a:lvl5pPr>
    <a:lvl6pPr marL="2349094" algn="l" defTabSz="939637" rtl="0" eaLnBrk="1" latinLnBrk="0" hangingPunct="1">
      <a:defRPr kumimoji="1" sz="1850" kern="1200">
        <a:solidFill>
          <a:schemeClr val="tx1"/>
        </a:solidFill>
        <a:latin typeface="+mn-lt"/>
        <a:ea typeface="+mn-ea"/>
        <a:cs typeface="+mn-cs"/>
      </a:defRPr>
    </a:lvl6pPr>
    <a:lvl7pPr marL="2818912" algn="l" defTabSz="939637" rtl="0" eaLnBrk="1" latinLnBrk="0" hangingPunct="1">
      <a:defRPr kumimoji="1" sz="1850" kern="1200">
        <a:solidFill>
          <a:schemeClr val="tx1"/>
        </a:solidFill>
        <a:latin typeface="+mn-lt"/>
        <a:ea typeface="+mn-ea"/>
        <a:cs typeface="+mn-cs"/>
      </a:defRPr>
    </a:lvl7pPr>
    <a:lvl8pPr marL="3288731" algn="l" defTabSz="939637" rtl="0" eaLnBrk="1" latinLnBrk="0" hangingPunct="1">
      <a:defRPr kumimoji="1" sz="1850" kern="1200">
        <a:solidFill>
          <a:schemeClr val="tx1"/>
        </a:solidFill>
        <a:latin typeface="+mn-lt"/>
        <a:ea typeface="+mn-ea"/>
        <a:cs typeface="+mn-cs"/>
      </a:defRPr>
    </a:lvl8pPr>
    <a:lvl9pPr marL="3758550" algn="l" defTabSz="939637" rtl="0" eaLnBrk="1" latinLnBrk="0" hangingPunct="1">
      <a:defRPr kumimoji="1" sz="185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6D6D"/>
    <a:srgbClr val="FFFF00"/>
    <a:srgbClr val="FF9F9F"/>
    <a:srgbClr val="DEEBF7"/>
    <a:srgbClr val="FF0000"/>
    <a:srgbClr val="000000"/>
    <a:srgbClr val="FFFFCC"/>
    <a:srgbClr val="0033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23" autoAdjust="0"/>
    <p:restoredTop sz="96414" autoAdjust="0"/>
  </p:normalViewPr>
  <p:slideViewPr>
    <p:cSldViewPr snapToGrid="0">
      <p:cViewPr varScale="1">
        <p:scale>
          <a:sx n="67" d="100"/>
          <a:sy n="67" d="100"/>
        </p:scale>
        <p:origin x="3204" y="90"/>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78" d="100"/>
          <a:sy n="78" d="100"/>
        </p:scale>
        <p:origin x="312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3079202" cy="512304"/>
          </a:xfrm>
          <a:prstGeom prst="rect">
            <a:avLst/>
          </a:prstGeom>
        </p:spPr>
        <p:txBody>
          <a:bodyPr vert="horz" lIns="94737" tIns="47369" rIns="94737" bIns="47369"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4023207" y="0"/>
            <a:ext cx="3079202" cy="512304"/>
          </a:xfrm>
          <a:prstGeom prst="rect">
            <a:avLst/>
          </a:prstGeom>
        </p:spPr>
        <p:txBody>
          <a:bodyPr vert="horz" lIns="94737" tIns="47369" rIns="94737" bIns="47369" rtlCol="0"/>
          <a:lstStyle>
            <a:lvl1pPr algn="r">
              <a:defRPr sz="1200"/>
            </a:lvl1pPr>
          </a:lstStyle>
          <a:p>
            <a:fld id="{9CA8A1D1-D5BB-464E-BDAA-F914059CE7FD}" type="datetimeFigureOut">
              <a:rPr kumimoji="1" lang="ja-JP" altLang="en-US" smtClean="0"/>
              <a:t>2024/7/12</a:t>
            </a:fld>
            <a:endParaRPr kumimoji="1" lang="ja-JP" altLang="en-US"/>
          </a:p>
        </p:txBody>
      </p:sp>
      <p:sp>
        <p:nvSpPr>
          <p:cNvPr id="4" name="フッター プレースホルダー 3"/>
          <p:cNvSpPr>
            <a:spLocks noGrp="1"/>
          </p:cNvSpPr>
          <p:nvPr>
            <p:ph type="ftr" sz="quarter" idx="2"/>
          </p:nvPr>
        </p:nvSpPr>
        <p:spPr>
          <a:xfrm>
            <a:off x="3" y="9722309"/>
            <a:ext cx="3079202" cy="512304"/>
          </a:xfrm>
          <a:prstGeom prst="rect">
            <a:avLst/>
          </a:prstGeom>
        </p:spPr>
        <p:txBody>
          <a:bodyPr vert="horz" lIns="94737" tIns="47369" rIns="94737" bIns="47369"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4023207" y="9722309"/>
            <a:ext cx="3079202" cy="512304"/>
          </a:xfrm>
          <a:prstGeom prst="rect">
            <a:avLst/>
          </a:prstGeom>
        </p:spPr>
        <p:txBody>
          <a:bodyPr vert="horz" lIns="94737" tIns="47369" rIns="94737" bIns="47369" rtlCol="0" anchor="b"/>
          <a:lstStyle>
            <a:lvl1pPr algn="r">
              <a:defRPr sz="1200"/>
            </a:lvl1pPr>
          </a:lstStyle>
          <a:p>
            <a:fld id="{AA7CDE10-D3A0-42AF-A16E-5A527CE4C6C9}" type="slidenum">
              <a:rPr kumimoji="1" lang="ja-JP" altLang="en-US" smtClean="0"/>
              <a:t>‹#›</a:t>
            </a:fld>
            <a:endParaRPr kumimoji="1" lang="ja-JP" altLang="en-US"/>
          </a:p>
        </p:txBody>
      </p:sp>
    </p:spTree>
    <p:extLst>
      <p:ext uri="{BB962C8B-B14F-4D97-AF65-F5344CB8AC3E}">
        <p14:creationId xmlns:p14="http://schemas.microsoft.com/office/powerpoint/2010/main" val="98331350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3079202" cy="512304"/>
          </a:xfrm>
          <a:prstGeom prst="rect">
            <a:avLst/>
          </a:prstGeom>
        </p:spPr>
        <p:txBody>
          <a:bodyPr vert="horz" lIns="94737" tIns="47369" rIns="94737" bIns="47369"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3207" y="0"/>
            <a:ext cx="3079202" cy="512304"/>
          </a:xfrm>
          <a:prstGeom prst="rect">
            <a:avLst/>
          </a:prstGeom>
        </p:spPr>
        <p:txBody>
          <a:bodyPr vert="horz" lIns="94737" tIns="47369" rIns="94737" bIns="47369" rtlCol="0"/>
          <a:lstStyle>
            <a:lvl1pPr algn="r">
              <a:defRPr sz="1200"/>
            </a:lvl1pPr>
          </a:lstStyle>
          <a:p>
            <a:fld id="{B6424E34-BF1B-4733-BB55-00666A73F4C4}" type="datetimeFigureOut">
              <a:rPr kumimoji="1" lang="ja-JP" altLang="en-US" smtClean="0"/>
              <a:t>2024/7/12</a:t>
            </a:fld>
            <a:endParaRPr kumimoji="1" lang="ja-JP" altLang="en-US"/>
          </a:p>
        </p:txBody>
      </p:sp>
      <p:sp>
        <p:nvSpPr>
          <p:cNvPr id="4" name="スライド イメージ プレースホルダー 3"/>
          <p:cNvSpPr>
            <a:spLocks noGrp="1" noRot="1" noChangeAspect="1"/>
          </p:cNvSpPr>
          <p:nvPr>
            <p:ph type="sldImg" idx="2"/>
          </p:nvPr>
        </p:nvSpPr>
        <p:spPr>
          <a:xfrm>
            <a:off x="2319338" y="1279525"/>
            <a:ext cx="2465387" cy="3454400"/>
          </a:xfrm>
          <a:prstGeom prst="rect">
            <a:avLst/>
          </a:prstGeom>
          <a:noFill/>
          <a:ln w="12700">
            <a:solidFill>
              <a:prstClr val="black"/>
            </a:solidFill>
          </a:ln>
        </p:spPr>
        <p:txBody>
          <a:bodyPr vert="horz" lIns="94737" tIns="47369" rIns="94737" bIns="47369" rtlCol="0" anchor="ctr"/>
          <a:lstStyle/>
          <a:p>
            <a:endParaRPr lang="ja-JP" altLang="en-US"/>
          </a:p>
        </p:txBody>
      </p:sp>
      <p:sp>
        <p:nvSpPr>
          <p:cNvPr id="5" name="ノート プレースホルダー 4"/>
          <p:cNvSpPr>
            <a:spLocks noGrp="1"/>
          </p:cNvSpPr>
          <p:nvPr>
            <p:ph type="body" sz="quarter" idx="3"/>
          </p:nvPr>
        </p:nvSpPr>
        <p:spPr>
          <a:xfrm>
            <a:off x="710079" y="4924993"/>
            <a:ext cx="5683914" cy="4029684"/>
          </a:xfrm>
          <a:prstGeom prst="rect">
            <a:avLst/>
          </a:prstGeom>
        </p:spPr>
        <p:txBody>
          <a:bodyPr vert="horz" lIns="94737" tIns="47369" rIns="94737" bIns="4736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722309"/>
            <a:ext cx="3079202" cy="512304"/>
          </a:xfrm>
          <a:prstGeom prst="rect">
            <a:avLst/>
          </a:prstGeom>
        </p:spPr>
        <p:txBody>
          <a:bodyPr vert="horz" lIns="94737" tIns="47369" rIns="94737" bIns="4736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3207" y="9722309"/>
            <a:ext cx="3079202" cy="512304"/>
          </a:xfrm>
          <a:prstGeom prst="rect">
            <a:avLst/>
          </a:prstGeom>
        </p:spPr>
        <p:txBody>
          <a:bodyPr vert="horz" lIns="94737" tIns="47369" rIns="94737" bIns="47369" rtlCol="0" anchor="b"/>
          <a:lstStyle>
            <a:lvl1pPr algn="r">
              <a:defRPr sz="1200"/>
            </a:lvl1pPr>
          </a:lstStyle>
          <a:p>
            <a:fld id="{574AEB74-A8F0-4608-8E77-DC0ACC1E90F3}" type="slidenum">
              <a:rPr kumimoji="1" lang="ja-JP" altLang="en-US" smtClean="0"/>
              <a:t>‹#›</a:t>
            </a:fld>
            <a:endParaRPr kumimoji="1" lang="ja-JP" altLang="en-US"/>
          </a:p>
        </p:txBody>
      </p:sp>
    </p:spTree>
    <p:extLst>
      <p:ext uri="{BB962C8B-B14F-4D97-AF65-F5344CB8AC3E}">
        <p14:creationId xmlns:p14="http://schemas.microsoft.com/office/powerpoint/2010/main" val="839671196"/>
      </p:ext>
    </p:extLst>
  </p:cSld>
  <p:clrMap bg1="lt1" tx1="dk1" bg2="lt2" tx2="dk2" accent1="accent1" accent2="accent2" accent3="accent3" accent4="accent4" accent5="accent5" accent6="accent6" hlink="hlink" folHlink="folHlink"/>
  <p:hf sldNum="0" hdr="0" ftr="0" dt="0"/>
  <p:notesStyle>
    <a:lvl1pPr marL="0" algn="l" defTabSz="939637" rtl="0" eaLnBrk="1" latinLnBrk="0" hangingPunct="1">
      <a:defRPr kumimoji="1" sz="1233" kern="1200">
        <a:solidFill>
          <a:schemeClr val="tx1"/>
        </a:solidFill>
        <a:latin typeface="+mn-lt"/>
        <a:ea typeface="+mn-ea"/>
        <a:cs typeface="+mn-cs"/>
      </a:defRPr>
    </a:lvl1pPr>
    <a:lvl2pPr marL="469819" algn="l" defTabSz="939637" rtl="0" eaLnBrk="1" latinLnBrk="0" hangingPunct="1">
      <a:defRPr kumimoji="1" sz="1233" kern="1200">
        <a:solidFill>
          <a:schemeClr val="tx1"/>
        </a:solidFill>
        <a:latin typeface="+mn-lt"/>
        <a:ea typeface="+mn-ea"/>
        <a:cs typeface="+mn-cs"/>
      </a:defRPr>
    </a:lvl2pPr>
    <a:lvl3pPr marL="939637" algn="l" defTabSz="939637" rtl="0" eaLnBrk="1" latinLnBrk="0" hangingPunct="1">
      <a:defRPr kumimoji="1" sz="1233" kern="1200">
        <a:solidFill>
          <a:schemeClr val="tx1"/>
        </a:solidFill>
        <a:latin typeface="+mn-lt"/>
        <a:ea typeface="+mn-ea"/>
        <a:cs typeface="+mn-cs"/>
      </a:defRPr>
    </a:lvl3pPr>
    <a:lvl4pPr marL="1409456" algn="l" defTabSz="939637" rtl="0" eaLnBrk="1" latinLnBrk="0" hangingPunct="1">
      <a:defRPr kumimoji="1" sz="1233" kern="1200">
        <a:solidFill>
          <a:schemeClr val="tx1"/>
        </a:solidFill>
        <a:latin typeface="+mn-lt"/>
        <a:ea typeface="+mn-ea"/>
        <a:cs typeface="+mn-cs"/>
      </a:defRPr>
    </a:lvl4pPr>
    <a:lvl5pPr marL="1879275" algn="l" defTabSz="939637" rtl="0" eaLnBrk="1" latinLnBrk="0" hangingPunct="1">
      <a:defRPr kumimoji="1" sz="1233" kern="1200">
        <a:solidFill>
          <a:schemeClr val="tx1"/>
        </a:solidFill>
        <a:latin typeface="+mn-lt"/>
        <a:ea typeface="+mn-ea"/>
        <a:cs typeface="+mn-cs"/>
      </a:defRPr>
    </a:lvl5pPr>
    <a:lvl6pPr marL="2349094" algn="l" defTabSz="939637" rtl="0" eaLnBrk="1" latinLnBrk="0" hangingPunct="1">
      <a:defRPr kumimoji="1" sz="1233" kern="1200">
        <a:solidFill>
          <a:schemeClr val="tx1"/>
        </a:solidFill>
        <a:latin typeface="+mn-lt"/>
        <a:ea typeface="+mn-ea"/>
        <a:cs typeface="+mn-cs"/>
      </a:defRPr>
    </a:lvl6pPr>
    <a:lvl7pPr marL="2818912" algn="l" defTabSz="939637" rtl="0" eaLnBrk="1" latinLnBrk="0" hangingPunct="1">
      <a:defRPr kumimoji="1" sz="1233" kern="1200">
        <a:solidFill>
          <a:schemeClr val="tx1"/>
        </a:solidFill>
        <a:latin typeface="+mn-lt"/>
        <a:ea typeface="+mn-ea"/>
        <a:cs typeface="+mn-cs"/>
      </a:defRPr>
    </a:lvl7pPr>
    <a:lvl8pPr marL="3288731" algn="l" defTabSz="939637" rtl="0" eaLnBrk="1" latinLnBrk="0" hangingPunct="1">
      <a:defRPr kumimoji="1" sz="1233" kern="1200">
        <a:solidFill>
          <a:schemeClr val="tx1"/>
        </a:solidFill>
        <a:latin typeface="+mn-lt"/>
        <a:ea typeface="+mn-ea"/>
        <a:cs typeface="+mn-cs"/>
      </a:defRPr>
    </a:lvl8pPr>
    <a:lvl9pPr marL="3758550" algn="l" defTabSz="939637" rtl="0" eaLnBrk="1" latinLnBrk="0" hangingPunct="1">
      <a:defRPr kumimoji="1" sz="123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19338" y="1279525"/>
            <a:ext cx="2465387" cy="3454400"/>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78728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7202314"/>
      </p:ext>
    </p:extLst>
  </p:cSld>
  <p:clrMapOvr>
    <a:masterClrMapping/>
  </p:clrMapOvr>
  <p:extLst>
    <p:ext uri="{DCECCB84-F9BA-43D5-87BE-67443E8EF086}">
      <p15:sldGuideLst xmlns:p15="http://schemas.microsoft.com/office/powerpoint/2012/main">
        <p15:guide id="1" orient="horz" pos="3447" userDrawn="1">
          <p15:clr>
            <a:srgbClr val="FBAE40"/>
          </p15:clr>
        </p15:guide>
        <p15:guide id="2" pos="246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8098" y="729615"/>
            <a:ext cx="2519602" cy="2553653"/>
          </a:xfrm>
          <a:prstGeom prst="rect">
            <a:avLst/>
          </a:prstGeom>
        </p:spPr>
        <p:txBody>
          <a:bodyPr anchor="b"/>
          <a:lstStyle>
            <a:lvl1pPr>
              <a:defRPr sz="2734"/>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21155" y="1575768"/>
            <a:ext cx="3954870" cy="7777493"/>
          </a:xfrm>
          <a:prstGeom prst="rect">
            <a:avLst/>
          </a:prstGeom>
        </p:spPr>
        <p:txBody>
          <a:bodyPr anchor="t"/>
          <a:lstStyle>
            <a:lvl1pPr marL="0" indent="0">
              <a:buNone/>
              <a:defRPr sz="2734"/>
            </a:lvl1pPr>
            <a:lvl2pPr marL="390586" indent="0">
              <a:buNone/>
              <a:defRPr sz="2392"/>
            </a:lvl2pPr>
            <a:lvl3pPr marL="781172" indent="0">
              <a:buNone/>
              <a:defRPr sz="2050"/>
            </a:lvl3pPr>
            <a:lvl4pPr marL="1171758" indent="0">
              <a:buNone/>
              <a:defRPr sz="1709"/>
            </a:lvl4pPr>
            <a:lvl5pPr marL="1562344" indent="0">
              <a:buNone/>
              <a:defRPr sz="1709"/>
            </a:lvl5pPr>
            <a:lvl6pPr marL="1952930" indent="0">
              <a:buNone/>
              <a:defRPr sz="1709"/>
            </a:lvl6pPr>
            <a:lvl7pPr marL="2343516" indent="0">
              <a:buNone/>
              <a:defRPr sz="1709"/>
            </a:lvl7pPr>
            <a:lvl8pPr marL="2734102" indent="0">
              <a:buNone/>
              <a:defRPr sz="1709"/>
            </a:lvl8pPr>
            <a:lvl9pPr marL="3124688" indent="0">
              <a:buNone/>
              <a:defRPr sz="1709"/>
            </a:lvl9pPr>
          </a:lstStyle>
          <a:p>
            <a:r>
              <a:rPr lang="ja-JP" altLang="en-US"/>
              <a:t>図を追加</a:t>
            </a:r>
            <a:endParaRPr lang="en-US" dirty="0"/>
          </a:p>
        </p:txBody>
      </p:sp>
      <p:sp>
        <p:nvSpPr>
          <p:cNvPr id="4" name="Text Placeholder 3"/>
          <p:cNvSpPr>
            <a:spLocks noGrp="1"/>
          </p:cNvSpPr>
          <p:nvPr>
            <p:ph type="body" sz="half" idx="2"/>
          </p:nvPr>
        </p:nvSpPr>
        <p:spPr>
          <a:xfrm>
            <a:off x="538098" y="3283268"/>
            <a:ext cx="2519602" cy="6082659"/>
          </a:xfrm>
          <a:prstGeom prst="rect">
            <a:avLst/>
          </a:prstGeom>
        </p:spPr>
        <p:txBody>
          <a:bodyPr/>
          <a:lstStyle>
            <a:lvl1pPr marL="0" indent="0">
              <a:buNone/>
              <a:defRPr sz="1367"/>
            </a:lvl1pPr>
            <a:lvl2pPr marL="390586" indent="0">
              <a:buNone/>
              <a:defRPr sz="1196"/>
            </a:lvl2pPr>
            <a:lvl3pPr marL="781172" indent="0">
              <a:buNone/>
              <a:defRPr sz="1025"/>
            </a:lvl3pPr>
            <a:lvl4pPr marL="1171758" indent="0">
              <a:buNone/>
              <a:defRPr sz="854"/>
            </a:lvl4pPr>
            <a:lvl5pPr marL="1562344" indent="0">
              <a:buNone/>
              <a:defRPr sz="854"/>
            </a:lvl5pPr>
            <a:lvl6pPr marL="1952930" indent="0">
              <a:buNone/>
              <a:defRPr sz="854"/>
            </a:lvl6pPr>
            <a:lvl7pPr marL="2343516" indent="0">
              <a:buNone/>
              <a:defRPr sz="854"/>
            </a:lvl7pPr>
            <a:lvl8pPr marL="2734102" indent="0">
              <a:buNone/>
              <a:defRPr sz="854"/>
            </a:lvl8pPr>
            <a:lvl9pPr marL="3124688" indent="0">
              <a:buNone/>
              <a:defRPr sz="854"/>
            </a:lvl9pPr>
          </a:lstStyle>
          <a:p>
            <a:pPr lvl="0"/>
            <a:r>
              <a:rPr lang="ja-JP" altLang="en-US"/>
              <a:t>マスター テキストの書式設定</a:t>
            </a:r>
          </a:p>
        </p:txBody>
      </p:sp>
      <p:sp>
        <p:nvSpPr>
          <p:cNvPr id="5" name="Date Placeholder 4"/>
          <p:cNvSpPr>
            <a:spLocks noGrp="1"/>
          </p:cNvSpPr>
          <p:nvPr>
            <p:ph type="dt" sz="half" idx="10"/>
          </p:nvPr>
        </p:nvSpPr>
        <p:spPr>
          <a:xfrm>
            <a:off x="537081" y="10143677"/>
            <a:ext cx="1757720" cy="582679"/>
          </a:xfrm>
          <a:prstGeom prst="rect">
            <a:avLst/>
          </a:prstGeom>
        </p:spPr>
        <p:txBody>
          <a:bodyPr/>
          <a:lstStyle/>
          <a:p>
            <a:fld id="{D87F1A8D-4C97-4048-AD3B-274CFB442B9A}" type="datetime1">
              <a:rPr kumimoji="1" lang="en-US" altLang="ja-JP" smtClean="0"/>
              <a:t>7/12/2024</a:t>
            </a:fld>
            <a:endParaRPr kumimoji="1" lang="ja-JP" altLang="en-US"/>
          </a:p>
        </p:txBody>
      </p:sp>
      <p:sp>
        <p:nvSpPr>
          <p:cNvPr id="6" name="Footer Placeholder 5"/>
          <p:cNvSpPr>
            <a:spLocks noGrp="1"/>
          </p:cNvSpPr>
          <p:nvPr>
            <p:ph type="ftr" sz="quarter" idx="11"/>
          </p:nvPr>
        </p:nvSpPr>
        <p:spPr>
          <a:xfrm>
            <a:off x="2587754" y="10143677"/>
            <a:ext cx="2636580" cy="582679"/>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a:xfrm>
            <a:off x="5517287" y="10143677"/>
            <a:ext cx="1757720" cy="582679"/>
          </a:xfrm>
          <a:prstGeom prst="rect">
            <a:avLst/>
          </a:prstGeom>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1352908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537081" y="582681"/>
            <a:ext cx="6737926" cy="2115378"/>
          </a:xfrm>
          <a:prstGeom prst="rect">
            <a:avLst/>
          </a:prstGeo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7081" y="2913393"/>
            <a:ext cx="6737926" cy="694401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7081" y="10143677"/>
            <a:ext cx="1757720" cy="582679"/>
          </a:xfrm>
          <a:prstGeom prst="rect">
            <a:avLst/>
          </a:prstGeom>
        </p:spPr>
        <p:txBody>
          <a:bodyPr/>
          <a:lstStyle/>
          <a:p>
            <a:fld id="{6DE481E4-6059-4BB2-B5F7-F9AE93BD2174}" type="datetime1">
              <a:rPr kumimoji="1" lang="en-US" altLang="ja-JP" smtClean="0"/>
              <a:t>7/12/2024</a:t>
            </a:fld>
            <a:endParaRPr kumimoji="1" lang="ja-JP" altLang="en-US"/>
          </a:p>
        </p:txBody>
      </p:sp>
      <p:sp>
        <p:nvSpPr>
          <p:cNvPr id="5" name="Footer Placeholder 4"/>
          <p:cNvSpPr>
            <a:spLocks noGrp="1"/>
          </p:cNvSpPr>
          <p:nvPr>
            <p:ph type="ftr" sz="quarter" idx="11"/>
          </p:nvPr>
        </p:nvSpPr>
        <p:spPr>
          <a:xfrm>
            <a:off x="2587754" y="10143677"/>
            <a:ext cx="2636580" cy="582679"/>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5517287" y="10143677"/>
            <a:ext cx="1757720" cy="582679"/>
          </a:xfrm>
          <a:prstGeom prst="rect">
            <a:avLst/>
          </a:prstGeom>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36697908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90526" y="582679"/>
            <a:ext cx="1684481" cy="9274725"/>
          </a:xfrm>
          <a:prstGeom prst="rect">
            <a:avLst/>
          </a:prstGeo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7082" y="582679"/>
            <a:ext cx="4955793" cy="9274725"/>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7081" y="10143677"/>
            <a:ext cx="1757720" cy="582679"/>
          </a:xfrm>
          <a:prstGeom prst="rect">
            <a:avLst/>
          </a:prstGeom>
        </p:spPr>
        <p:txBody>
          <a:bodyPr/>
          <a:lstStyle/>
          <a:p>
            <a:fld id="{8B34CB1F-625B-402A-8E6C-C99B39194D9A}" type="datetime1">
              <a:rPr kumimoji="1" lang="en-US" altLang="ja-JP" smtClean="0"/>
              <a:t>7/12/2024</a:t>
            </a:fld>
            <a:endParaRPr kumimoji="1" lang="ja-JP" altLang="en-US"/>
          </a:p>
        </p:txBody>
      </p:sp>
      <p:sp>
        <p:nvSpPr>
          <p:cNvPr id="5" name="Footer Placeholder 4"/>
          <p:cNvSpPr>
            <a:spLocks noGrp="1"/>
          </p:cNvSpPr>
          <p:nvPr>
            <p:ph type="ftr" sz="quarter" idx="11"/>
          </p:nvPr>
        </p:nvSpPr>
        <p:spPr>
          <a:xfrm>
            <a:off x="2587754" y="10143677"/>
            <a:ext cx="2636580" cy="582679"/>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5517287" y="10143677"/>
            <a:ext cx="1757720" cy="582679"/>
          </a:xfrm>
          <a:prstGeom prst="rect">
            <a:avLst/>
          </a:prstGeom>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42901590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申込フォーム">
    <p:spTree>
      <p:nvGrpSpPr>
        <p:cNvPr id="1" name=""/>
        <p:cNvGrpSpPr/>
        <p:nvPr/>
      </p:nvGrpSpPr>
      <p:grpSpPr>
        <a:xfrm>
          <a:off x="0" y="0"/>
          <a:ext cx="0" cy="0"/>
          <a:chOff x="0" y="0"/>
          <a:chExt cx="0" cy="0"/>
        </a:xfrm>
      </p:grpSpPr>
      <p:sp>
        <p:nvSpPr>
          <p:cNvPr id="2" name="正方形/長方形 1"/>
          <p:cNvSpPr/>
          <p:nvPr userDrawn="1"/>
        </p:nvSpPr>
        <p:spPr>
          <a:xfrm>
            <a:off x="-16802" y="1"/>
            <a:ext cx="7828890" cy="752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079"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754075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65425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141188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7081" y="582681"/>
            <a:ext cx="6737926" cy="2115378"/>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37081" y="2913393"/>
            <a:ext cx="6737926" cy="6944010"/>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7081" y="10143677"/>
            <a:ext cx="1757720" cy="582679"/>
          </a:xfrm>
          <a:prstGeom prst="rect">
            <a:avLst/>
          </a:prstGeom>
        </p:spPr>
        <p:txBody>
          <a:bodyPr/>
          <a:lstStyle/>
          <a:p>
            <a:fld id="{6B0A8E99-DB73-448F-9FCE-87B5D611A53F}" type="datetime1">
              <a:rPr kumimoji="1" lang="en-US" altLang="ja-JP" smtClean="0"/>
              <a:t>7/12/2024</a:t>
            </a:fld>
            <a:endParaRPr kumimoji="1" lang="ja-JP" altLang="en-US"/>
          </a:p>
        </p:txBody>
      </p:sp>
      <p:sp>
        <p:nvSpPr>
          <p:cNvPr id="5" name="Footer Placeholder 4"/>
          <p:cNvSpPr>
            <a:spLocks noGrp="1"/>
          </p:cNvSpPr>
          <p:nvPr>
            <p:ph type="ftr" sz="quarter" idx="11"/>
          </p:nvPr>
        </p:nvSpPr>
        <p:spPr>
          <a:xfrm>
            <a:off x="2587754" y="10143677"/>
            <a:ext cx="2636580" cy="582679"/>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5517287" y="10143677"/>
            <a:ext cx="1757720" cy="582679"/>
          </a:xfrm>
          <a:prstGeom prst="rect">
            <a:avLst/>
          </a:prstGeom>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905837347"/>
      </p:ext>
    </p:extLst>
  </p:cSld>
  <p:clrMapOvr>
    <a:masterClrMapping/>
  </p:clrMapOvr>
  <p:extLst>
    <p:ext uri="{DCECCB84-F9BA-43D5-87BE-67443E8EF086}">
      <p15:sldGuideLst xmlns:p15="http://schemas.microsoft.com/office/powerpoint/2012/main">
        <p15:guide id="1" orient="horz" pos="3447" userDrawn="1">
          <p15:clr>
            <a:srgbClr val="FBAE40"/>
          </p15:clr>
        </p15:guide>
        <p15:guide id="2" pos="246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3013" y="2728459"/>
            <a:ext cx="6737926" cy="4552493"/>
          </a:xfrm>
          <a:prstGeom prst="rect">
            <a:avLst/>
          </a:prstGeom>
        </p:spPr>
        <p:txBody>
          <a:bodyPr anchor="b"/>
          <a:lstStyle>
            <a:lvl1pPr>
              <a:defRPr sz="5126"/>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3013" y="7324021"/>
            <a:ext cx="6737926" cy="2394048"/>
          </a:xfrm>
          <a:prstGeom prst="rect">
            <a:avLst/>
          </a:prstGeom>
        </p:spPr>
        <p:txBody>
          <a:bodyPr/>
          <a:lstStyle>
            <a:lvl1pPr marL="0" indent="0">
              <a:buNone/>
              <a:defRPr sz="2050">
                <a:solidFill>
                  <a:schemeClr val="tx1"/>
                </a:solidFill>
              </a:defRPr>
            </a:lvl1pPr>
            <a:lvl2pPr marL="390586" indent="0">
              <a:buNone/>
              <a:defRPr sz="1709">
                <a:solidFill>
                  <a:schemeClr val="tx1">
                    <a:tint val="75000"/>
                  </a:schemeClr>
                </a:solidFill>
              </a:defRPr>
            </a:lvl2pPr>
            <a:lvl3pPr marL="781172" indent="0">
              <a:buNone/>
              <a:defRPr sz="1538">
                <a:solidFill>
                  <a:schemeClr val="tx1">
                    <a:tint val="75000"/>
                  </a:schemeClr>
                </a:solidFill>
              </a:defRPr>
            </a:lvl3pPr>
            <a:lvl4pPr marL="1171758" indent="0">
              <a:buNone/>
              <a:defRPr sz="1367">
                <a:solidFill>
                  <a:schemeClr val="tx1">
                    <a:tint val="75000"/>
                  </a:schemeClr>
                </a:solidFill>
              </a:defRPr>
            </a:lvl4pPr>
            <a:lvl5pPr marL="1562344" indent="0">
              <a:buNone/>
              <a:defRPr sz="1367">
                <a:solidFill>
                  <a:schemeClr val="tx1">
                    <a:tint val="75000"/>
                  </a:schemeClr>
                </a:solidFill>
              </a:defRPr>
            </a:lvl5pPr>
            <a:lvl6pPr marL="1952930" indent="0">
              <a:buNone/>
              <a:defRPr sz="1367">
                <a:solidFill>
                  <a:schemeClr val="tx1">
                    <a:tint val="75000"/>
                  </a:schemeClr>
                </a:solidFill>
              </a:defRPr>
            </a:lvl6pPr>
            <a:lvl7pPr marL="2343516" indent="0">
              <a:buNone/>
              <a:defRPr sz="1367">
                <a:solidFill>
                  <a:schemeClr val="tx1">
                    <a:tint val="75000"/>
                  </a:schemeClr>
                </a:solidFill>
              </a:defRPr>
            </a:lvl7pPr>
            <a:lvl8pPr marL="2734102" indent="0">
              <a:buNone/>
              <a:defRPr sz="1367">
                <a:solidFill>
                  <a:schemeClr val="tx1">
                    <a:tint val="75000"/>
                  </a:schemeClr>
                </a:solidFill>
              </a:defRPr>
            </a:lvl8pPr>
            <a:lvl9pPr marL="3124688" indent="0">
              <a:buNone/>
              <a:defRPr sz="1367">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537081" y="10143677"/>
            <a:ext cx="1757720" cy="582679"/>
          </a:xfrm>
          <a:prstGeom prst="rect">
            <a:avLst/>
          </a:prstGeom>
        </p:spPr>
        <p:txBody>
          <a:bodyPr/>
          <a:lstStyle/>
          <a:p>
            <a:fld id="{9571CFC1-9FF8-4CCC-A8F8-FC91CC90BA1F}" type="datetime1">
              <a:rPr kumimoji="1" lang="en-US" altLang="ja-JP" smtClean="0"/>
              <a:t>7/12/2024</a:t>
            </a:fld>
            <a:endParaRPr kumimoji="1" lang="ja-JP" altLang="en-US"/>
          </a:p>
        </p:txBody>
      </p:sp>
      <p:sp>
        <p:nvSpPr>
          <p:cNvPr id="5" name="Footer Placeholder 4"/>
          <p:cNvSpPr>
            <a:spLocks noGrp="1"/>
          </p:cNvSpPr>
          <p:nvPr>
            <p:ph type="ftr" sz="quarter" idx="11"/>
          </p:nvPr>
        </p:nvSpPr>
        <p:spPr>
          <a:xfrm>
            <a:off x="2587754" y="10143677"/>
            <a:ext cx="2636580" cy="582679"/>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5517287" y="10143677"/>
            <a:ext cx="1757720" cy="582679"/>
          </a:xfrm>
          <a:prstGeom prst="rect">
            <a:avLst/>
          </a:prstGeom>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2306473395"/>
      </p:ext>
    </p:extLst>
  </p:cSld>
  <p:clrMapOvr>
    <a:masterClrMapping/>
  </p:clrMapOvr>
  <p:extLst>
    <p:ext uri="{DCECCB84-F9BA-43D5-87BE-67443E8EF086}">
      <p15:sldGuideLst xmlns:p15="http://schemas.microsoft.com/office/powerpoint/2012/main">
        <p15:guide id="1" orient="horz" pos="3447" userDrawn="1">
          <p15:clr>
            <a:srgbClr val="FBAE40"/>
          </p15:clr>
        </p15:guide>
        <p15:guide id="2" pos="246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7081" y="582681"/>
            <a:ext cx="6737926" cy="2115378"/>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37081" y="2913393"/>
            <a:ext cx="3320137" cy="6944010"/>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954870" y="2913393"/>
            <a:ext cx="3320137" cy="6944010"/>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a:xfrm>
            <a:off x="537081" y="10143677"/>
            <a:ext cx="1757720" cy="582679"/>
          </a:xfrm>
          <a:prstGeom prst="rect">
            <a:avLst/>
          </a:prstGeom>
        </p:spPr>
        <p:txBody>
          <a:bodyPr/>
          <a:lstStyle/>
          <a:p>
            <a:fld id="{BBA65F4B-646D-4EF1-A329-29EE37F92324}" type="datetime1">
              <a:rPr kumimoji="1" lang="en-US" altLang="ja-JP" smtClean="0"/>
              <a:t>7/12/2024</a:t>
            </a:fld>
            <a:endParaRPr kumimoji="1" lang="ja-JP" altLang="en-US"/>
          </a:p>
        </p:txBody>
      </p:sp>
      <p:sp>
        <p:nvSpPr>
          <p:cNvPr id="6" name="Footer Placeholder 5"/>
          <p:cNvSpPr>
            <a:spLocks noGrp="1"/>
          </p:cNvSpPr>
          <p:nvPr>
            <p:ph type="ftr" sz="quarter" idx="11"/>
          </p:nvPr>
        </p:nvSpPr>
        <p:spPr>
          <a:xfrm>
            <a:off x="2587754" y="10143677"/>
            <a:ext cx="2636580" cy="582679"/>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a:xfrm>
            <a:off x="5517287" y="10143677"/>
            <a:ext cx="1757720" cy="582679"/>
          </a:xfrm>
          <a:prstGeom prst="rect">
            <a:avLst/>
          </a:prstGeom>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4155423556"/>
      </p:ext>
    </p:extLst>
  </p:cSld>
  <p:clrMapOvr>
    <a:masterClrMapping/>
  </p:clrMapOvr>
  <p:extLst>
    <p:ext uri="{DCECCB84-F9BA-43D5-87BE-67443E8EF086}">
      <p15:sldGuideLst xmlns:p15="http://schemas.microsoft.com/office/powerpoint/2012/main">
        <p15:guide id="1" orient="horz" pos="3447" userDrawn="1">
          <p15:clr>
            <a:srgbClr val="FBAE40"/>
          </p15:clr>
        </p15:guide>
        <p15:guide id="2" pos="246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8099" y="582681"/>
            <a:ext cx="6737926" cy="2115378"/>
          </a:xfrm>
          <a:prstGeom prst="rect">
            <a:avLst/>
          </a:prstGeo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8099" y="2682856"/>
            <a:ext cx="3304879" cy="1314826"/>
          </a:xfrm>
          <a:prstGeom prst="rect">
            <a:avLst/>
          </a:prstGeom>
        </p:spPr>
        <p:txBody>
          <a:bodyPr anchor="b"/>
          <a:lstStyle>
            <a:lvl1pPr marL="0" indent="0">
              <a:buNone/>
              <a:defRPr sz="2050" b="1"/>
            </a:lvl1pPr>
            <a:lvl2pPr marL="390586" indent="0">
              <a:buNone/>
              <a:defRPr sz="1709" b="1"/>
            </a:lvl2pPr>
            <a:lvl3pPr marL="781172" indent="0">
              <a:buNone/>
              <a:defRPr sz="1538" b="1"/>
            </a:lvl3pPr>
            <a:lvl4pPr marL="1171758" indent="0">
              <a:buNone/>
              <a:defRPr sz="1367" b="1"/>
            </a:lvl4pPr>
            <a:lvl5pPr marL="1562344" indent="0">
              <a:buNone/>
              <a:defRPr sz="1367" b="1"/>
            </a:lvl5pPr>
            <a:lvl6pPr marL="1952930" indent="0">
              <a:buNone/>
              <a:defRPr sz="1367" b="1"/>
            </a:lvl6pPr>
            <a:lvl7pPr marL="2343516" indent="0">
              <a:buNone/>
              <a:defRPr sz="1367" b="1"/>
            </a:lvl7pPr>
            <a:lvl8pPr marL="2734102" indent="0">
              <a:buNone/>
              <a:defRPr sz="1367" b="1"/>
            </a:lvl8pPr>
            <a:lvl9pPr marL="3124688" indent="0">
              <a:buNone/>
              <a:defRPr sz="1367" b="1"/>
            </a:lvl9pPr>
          </a:lstStyle>
          <a:p>
            <a:pPr lvl="0"/>
            <a:r>
              <a:rPr lang="ja-JP" altLang="en-US"/>
              <a:t>マスター テキストの書式設定</a:t>
            </a:r>
          </a:p>
        </p:txBody>
      </p:sp>
      <p:sp>
        <p:nvSpPr>
          <p:cNvPr id="4" name="Content Placeholder 3"/>
          <p:cNvSpPr>
            <a:spLocks noGrp="1"/>
          </p:cNvSpPr>
          <p:nvPr>
            <p:ph sz="half" idx="2"/>
          </p:nvPr>
        </p:nvSpPr>
        <p:spPr>
          <a:xfrm>
            <a:off x="538099" y="3997682"/>
            <a:ext cx="3304879" cy="587998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54870" y="2682856"/>
            <a:ext cx="3321155" cy="1314826"/>
          </a:xfrm>
          <a:prstGeom prst="rect">
            <a:avLst/>
          </a:prstGeom>
        </p:spPr>
        <p:txBody>
          <a:bodyPr anchor="b"/>
          <a:lstStyle>
            <a:lvl1pPr marL="0" indent="0">
              <a:buNone/>
              <a:defRPr sz="2050" b="1"/>
            </a:lvl1pPr>
            <a:lvl2pPr marL="390586" indent="0">
              <a:buNone/>
              <a:defRPr sz="1709" b="1"/>
            </a:lvl2pPr>
            <a:lvl3pPr marL="781172" indent="0">
              <a:buNone/>
              <a:defRPr sz="1538" b="1"/>
            </a:lvl3pPr>
            <a:lvl4pPr marL="1171758" indent="0">
              <a:buNone/>
              <a:defRPr sz="1367" b="1"/>
            </a:lvl4pPr>
            <a:lvl5pPr marL="1562344" indent="0">
              <a:buNone/>
              <a:defRPr sz="1367" b="1"/>
            </a:lvl5pPr>
            <a:lvl6pPr marL="1952930" indent="0">
              <a:buNone/>
              <a:defRPr sz="1367" b="1"/>
            </a:lvl6pPr>
            <a:lvl7pPr marL="2343516" indent="0">
              <a:buNone/>
              <a:defRPr sz="1367" b="1"/>
            </a:lvl7pPr>
            <a:lvl8pPr marL="2734102" indent="0">
              <a:buNone/>
              <a:defRPr sz="1367" b="1"/>
            </a:lvl8pPr>
            <a:lvl9pPr marL="3124688" indent="0">
              <a:buNone/>
              <a:defRPr sz="1367" b="1"/>
            </a:lvl9pPr>
          </a:lstStyle>
          <a:p>
            <a:pPr lvl="0"/>
            <a:r>
              <a:rPr lang="ja-JP" altLang="en-US"/>
              <a:t>マスター テキストの書式設定</a:t>
            </a:r>
          </a:p>
        </p:txBody>
      </p:sp>
      <p:sp>
        <p:nvSpPr>
          <p:cNvPr id="6" name="Content Placeholder 5"/>
          <p:cNvSpPr>
            <a:spLocks noGrp="1"/>
          </p:cNvSpPr>
          <p:nvPr>
            <p:ph sz="quarter" idx="4"/>
          </p:nvPr>
        </p:nvSpPr>
        <p:spPr>
          <a:xfrm>
            <a:off x="3954870" y="3997682"/>
            <a:ext cx="3321155" cy="587998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a:xfrm>
            <a:off x="537081" y="10143677"/>
            <a:ext cx="1757720" cy="582679"/>
          </a:xfrm>
          <a:prstGeom prst="rect">
            <a:avLst/>
          </a:prstGeom>
        </p:spPr>
        <p:txBody>
          <a:bodyPr/>
          <a:lstStyle/>
          <a:p>
            <a:fld id="{8048EA4B-288A-4F5C-903C-B1EB415F660C}" type="datetime1">
              <a:rPr kumimoji="1" lang="en-US" altLang="ja-JP" smtClean="0"/>
              <a:t>7/12/2024</a:t>
            </a:fld>
            <a:endParaRPr kumimoji="1" lang="ja-JP" altLang="en-US"/>
          </a:p>
        </p:txBody>
      </p:sp>
      <p:sp>
        <p:nvSpPr>
          <p:cNvPr id="8" name="Footer Placeholder 7"/>
          <p:cNvSpPr>
            <a:spLocks noGrp="1"/>
          </p:cNvSpPr>
          <p:nvPr>
            <p:ph type="ftr" sz="quarter" idx="11"/>
          </p:nvPr>
        </p:nvSpPr>
        <p:spPr>
          <a:xfrm>
            <a:off x="2587754" y="10143677"/>
            <a:ext cx="2636580" cy="582679"/>
          </a:xfrm>
          <a:prstGeom prst="rect">
            <a:avLst/>
          </a:prstGeom>
        </p:spPr>
        <p:txBody>
          <a:bodyPr/>
          <a:lstStyle/>
          <a:p>
            <a:endParaRPr kumimoji="1" lang="ja-JP" altLang="en-US"/>
          </a:p>
        </p:txBody>
      </p:sp>
      <p:sp>
        <p:nvSpPr>
          <p:cNvPr id="9" name="Slide Number Placeholder 8"/>
          <p:cNvSpPr>
            <a:spLocks noGrp="1"/>
          </p:cNvSpPr>
          <p:nvPr>
            <p:ph type="sldNum" sz="quarter" idx="12"/>
          </p:nvPr>
        </p:nvSpPr>
        <p:spPr>
          <a:xfrm>
            <a:off x="5517287" y="10143677"/>
            <a:ext cx="1757720" cy="582679"/>
          </a:xfrm>
          <a:prstGeom prst="rect">
            <a:avLst/>
          </a:prstGeom>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3569061662"/>
      </p:ext>
    </p:extLst>
  </p:cSld>
  <p:clrMapOvr>
    <a:masterClrMapping/>
  </p:clrMapOvr>
  <p:extLst>
    <p:ext uri="{DCECCB84-F9BA-43D5-87BE-67443E8EF086}">
      <p15:sldGuideLst xmlns:p15="http://schemas.microsoft.com/office/powerpoint/2012/main">
        <p15:guide id="1" orient="horz" pos="3447" userDrawn="1">
          <p15:clr>
            <a:srgbClr val="FBAE40"/>
          </p15:clr>
        </p15:guide>
        <p15:guide id="2" pos="246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537081" y="582681"/>
            <a:ext cx="6737926" cy="2115378"/>
          </a:xfrm>
          <a:prstGeom prst="rect">
            <a:avLst/>
          </a:prstGeo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a:xfrm>
            <a:off x="537081" y="10143677"/>
            <a:ext cx="1757720" cy="582679"/>
          </a:xfrm>
          <a:prstGeom prst="rect">
            <a:avLst/>
          </a:prstGeom>
        </p:spPr>
        <p:txBody>
          <a:bodyPr/>
          <a:lstStyle/>
          <a:p>
            <a:fld id="{2063C469-E364-440D-BAA4-C1217155A703}" type="datetime1">
              <a:rPr kumimoji="1" lang="en-US" altLang="ja-JP" smtClean="0"/>
              <a:t>7/12/2024</a:t>
            </a:fld>
            <a:endParaRPr kumimoji="1" lang="ja-JP" altLang="en-US"/>
          </a:p>
        </p:txBody>
      </p:sp>
      <p:sp>
        <p:nvSpPr>
          <p:cNvPr id="4" name="Footer Placeholder 3"/>
          <p:cNvSpPr>
            <a:spLocks noGrp="1"/>
          </p:cNvSpPr>
          <p:nvPr>
            <p:ph type="ftr" sz="quarter" idx="11"/>
          </p:nvPr>
        </p:nvSpPr>
        <p:spPr>
          <a:xfrm>
            <a:off x="2587754" y="10143677"/>
            <a:ext cx="2636580" cy="582679"/>
          </a:xfrm>
          <a:prstGeom prst="rect">
            <a:avLst/>
          </a:prstGeom>
        </p:spPr>
        <p:txBody>
          <a:bodyPr/>
          <a:lstStyle/>
          <a:p>
            <a:endParaRPr kumimoji="1" lang="ja-JP" altLang="en-US"/>
          </a:p>
        </p:txBody>
      </p:sp>
      <p:sp>
        <p:nvSpPr>
          <p:cNvPr id="5" name="Slide Number Placeholder 4"/>
          <p:cNvSpPr>
            <a:spLocks noGrp="1"/>
          </p:cNvSpPr>
          <p:nvPr>
            <p:ph type="sldNum" sz="quarter" idx="12"/>
          </p:nvPr>
        </p:nvSpPr>
        <p:spPr>
          <a:xfrm>
            <a:off x="5517287" y="10143677"/>
            <a:ext cx="1757720" cy="582679"/>
          </a:xfrm>
          <a:prstGeom prst="rect">
            <a:avLst/>
          </a:prstGeom>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3897468481"/>
      </p:ext>
    </p:extLst>
  </p:cSld>
  <p:clrMapOvr>
    <a:masterClrMapping/>
  </p:clrMapOvr>
  <p:extLst>
    <p:ext uri="{DCECCB84-F9BA-43D5-87BE-67443E8EF086}">
      <p15:sldGuideLst xmlns:p15="http://schemas.microsoft.com/office/powerpoint/2012/main">
        <p15:guide id="1" orient="horz" pos="3447" userDrawn="1">
          <p15:clr>
            <a:srgbClr val="FBAE40"/>
          </p15:clr>
        </p15:guide>
        <p15:guide id="2" pos="246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37081" y="10143677"/>
            <a:ext cx="1757720" cy="582679"/>
          </a:xfrm>
          <a:prstGeom prst="rect">
            <a:avLst/>
          </a:prstGeom>
        </p:spPr>
        <p:txBody>
          <a:bodyPr/>
          <a:lstStyle/>
          <a:p>
            <a:fld id="{DE7C029F-7BE3-4A2E-9433-5EE5F69747F1}" type="datetime1">
              <a:rPr lang="en-US" altLang="ja-JP" smtClean="0"/>
              <a:t>7/12/2024</a:t>
            </a:fld>
            <a:endParaRPr lang="en-US" dirty="0"/>
          </a:p>
        </p:txBody>
      </p:sp>
      <p:sp>
        <p:nvSpPr>
          <p:cNvPr id="3" name="Footer Placeholder 2"/>
          <p:cNvSpPr>
            <a:spLocks noGrp="1"/>
          </p:cNvSpPr>
          <p:nvPr>
            <p:ph type="ftr" sz="quarter" idx="11"/>
          </p:nvPr>
        </p:nvSpPr>
        <p:spPr>
          <a:xfrm>
            <a:off x="2587754" y="10143677"/>
            <a:ext cx="2636580" cy="582679"/>
          </a:xfrm>
          <a:prstGeom prst="rect">
            <a:avLst/>
          </a:prstGeom>
        </p:spPr>
        <p:txBody>
          <a:bodyPr/>
          <a:lstStyle/>
          <a:p>
            <a:endParaRPr lang="en-US" dirty="0"/>
          </a:p>
        </p:txBody>
      </p:sp>
      <p:sp>
        <p:nvSpPr>
          <p:cNvPr id="4" name="Slide Number Placeholder 3"/>
          <p:cNvSpPr>
            <a:spLocks noGrp="1"/>
          </p:cNvSpPr>
          <p:nvPr>
            <p:ph type="sldNum" sz="quarter" idx="12"/>
          </p:nvPr>
        </p:nvSpPr>
        <p:spPr>
          <a:xfrm>
            <a:off x="5517287" y="10143677"/>
            <a:ext cx="1757720" cy="582679"/>
          </a:xfrm>
          <a:prstGeom prst="rect">
            <a:avLst/>
          </a:prstGeom>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508270089"/>
      </p:ext>
    </p:extLst>
  </p:cSld>
  <p:clrMapOvr>
    <a:masterClrMapping/>
  </p:clrMapOvr>
  <p:extLst>
    <p:ext uri="{DCECCB84-F9BA-43D5-87BE-67443E8EF086}">
      <p15:sldGuideLst xmlns:p15="http://schemas.microsoft.com/office/powerpoint/2012/main">
        <p15:guide id="1" orient="horz" pos="3447" userDrawn="1">
          <p15:clr>
            <a:srgbClr val="FBAE40"/>
          </p15:clr>
        </p15:guide>
        <p15:guide id="2" pos="246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2_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37081" y="10143677"/>
            <a:ext cx="1757720" cy="582679"/>
          </a:xfrm>
          <a:prstGeom prst="rect">
            <a:avLst/>
          </a:prstGeom>
        </p:spPr>
        <p:txBody>
          <a:bodyPr/>
          <a:lstStyle/>
          <a:p>
            <a:fld id="{DE7C029F-7BE3-4A2E-9433-5EE5F69747F1}" type="datetime1">
              <a:rPr lang="en-US" altLang="ja-JP" smtClean="0"/>
              <a:t>7/12/2024</a:t>
            </a:fld>
            <a:endParaRPr lang="en-US" dirty="0"/>
          </a:p>
        </p:txBody>
      </p:sp>
      <p:sp>
        <p:nvSpPr>
          <p:cNvPr id="3" name="Footer Placeholder 2"/>
          <p:cNvSpPr>
            <a:spLocks noGrp="1"/>
          </p:cNvSpPr>
          <p:nvPr>
            <p:ph type="ftr" sz="quarter" idx="11"/>
          </p:nvPr>
        </p:nvSpPr>
        <p:spPr>
          <a:xfrm>
            <a:off x="2587754" y="10143677"/>
            <a:ext cx="2636580" cy="582679"/>
          </a:xfrm>
          <a:prstGeom prst="rect">
            <a:avLst/>
          </a:prstGeom>
        </p:spPr>
        <p:txBody>
          <a:bodyPr/>
          <a:lstStyle/>
          <a:p>
            <a:endParaRPr lang="en-US" dirty="0"/>
          </a:p>
        </p:txBody>
      </p:sp>
      <p:sp>
        <p:nvSpPr>
          <p:cNvPr id="4" name="Slide Number Placeholder 3"/>
          <p:cNvSpPr>
            <a:spLocks noGrp="1"/>
          </p:cNvSpPr>
          <p:nvPr>
            <p:ph type="sldNum" sz="quarter" idx="12"/>
          </p:nvPr>
        </p:nvSpPr>
        <p:spPr>
          <a:xfrm>
            <a:off x="5517287" y="10143677"/>
            <a:ext cx="1757720" cy="582679"/>
          </a:xfrm>
          <a:prstGeom prst="rect">
            <a:avLst/>
          </a:prstGeom>
        </p:spPr>
        <p:txBody>
          <a:bodyPr/>
          <a:lstStyle/>
          <a:p>
            <a:fld id="{48F63A3B-78C7-47BE-AE5E-E10140E04643}" type="slidenum">
              <a:rPr lang="en-US" dirty="0"/>
              <a:t>‹#›</a:t>
            </a:fld>
            <a:endParaRPr lang="en-US" dirty="0"/>
          </a:p>
        </p:txBody>
      </p:sp>
      <p:grpSp>
        <p:nvGrpSpPr>
          <p:cNvPr id="11" name="グループ化 10">
            <a:extLst>
              <a:ext uri="{FF2B5EF4-FFF2-40B4-BE49-F238E27FC236}">
                <a16:creationId xmlns:a16="http://schemas.microsoft.com/office/drawing/2014/main" id="{96AD9940-C4C5-B7C7-CB7A-1030D264892B}"/>
              </a:ext>
            </a:extLst>
          </p:cNvPr>
          <p:cNvGrpSpPr>
            <a:grpSpLocks noChangeAspect="1"/>
          </p:cNvGrpSpPr>
          <p:nvPr userDrawn="1"/>
        </p:nvGrpSpPr>
        <p:grpSpPr>
          <a:xfrm>
            <a:off x="2610757" y="1323807"/>
            <a:ext cx="2906530" cy="1997365"/>
            <a:chOff x="1954027" y="4944929"/>
            <a:chExt cx="3862939" cy="2654608"/>
          </a:xfrm>
        </p:grpSpPr>
        <p:sp>
          <p:nvSpPr>
            <p:cNvPr id="8" name="台形 7">
              <a:extLst>
                <a:ext uri="{FF2B5EF4-FFF2-40B4-BE49-F238E27FC236}">
                  <a16:creationId xmlns:a16="http://schemas.microsoft.com/office/drawing/2014/main" id="{88E028E7-5732-E5E1-368D-4F033F823292}"/>
                </a:ext>
              </a:extLst>
            </p:cNvPr>
            <p:cNvSpPr/>
            <p:nvPr userDrawn="1"/>
          </p:nvSpPr>
          <p:spPr>
            <a:xfrm rot="12038439">
              <a:off x="3711021" y="4944929"/>
              <a:ext cx="2105945" cy="2654608"/>
            </a:xfrm>
            <a:prstGeom prst="trapezoid">
              <a:avLst/>
            </a:prstGeom>
            <a:gradFill>
              <a:gsLst>
                <a:gs pos="0">
                  <a:schemeClr val="accent1">
                    <a:lumMod val="5000"/>
                    <a:lumOff val="95000"/>
                  </a:schemeClr>
                </a:gs>
                <a:gs pos="100000">
                  <a:srgbClr val="0000FF">
                    <a:alpha val="4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台形 8">
              <a:extLst>
                <a:ext uri="{FF2B5EF4-FFF2-40B4-BE49-F238E27FC236}">
                  <a16:creationId xmlns:a16="http://schemas.microsoft.com/office/drawing/2014/main" id="{E3B7B419-7D1B-61E6-4F1D-17E1F4AF7FE4}"/>
                </a:ext>
              </a:extLst>
            </p:cNvPr>
            <p:cNvSpPr/>
            <p:nvPr userDrawn="1"/>
          </p:nvSpPr>
          <p:spPr>
            <a:xfrm rot="10800000">
              <a:off x="2714320" y="5077224"/>
              <a:ext cx="1788458" cy="2286000"/>
            </a:xfrm>
            <a:prstGeom prst="trapezoid">
              <a:avLst/>
            </a:prstGeom>
            <a:gradFill>
              <a:gsLst>
                <a:gs pos="0">
                  <a:schemeClr val="accent1">
                    <a:lumMod val="5000"/>
                    <a:lumOff val="95000"/>
                  </a:schemeClr>
                </a:gs>
                <a:gs pos="100000">
                  <a:schemeClr val="accent6">
                    <a:lumMod val="75000"/>
                    <a:alpha val="3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台形 9">
              <a:extLst>
                <a:ext uri="{FF2B5EF4-FFF2-40B4-BE49-F238E27FC236}">
                  <a16:creationId xmlns:a16="http://schemas.microsoft.com/office/drawing/2014/main" id="{D96519A8-6962-827D-A04D-8D1465C3B55E}"/>
                </a:ext>
              </a:extLst>
            </p:cNvPr>
            <p:cNvSpPr/>
            <p:nvPr userDrawn="1"/>
          </p:nvSpPr>
          <p:spPr>
            <a:xfrm rot="9242880">
              <a:off x="1954027" y="5879913"/>
              <a:ext cx="1470142" cy="1660575"/>
            </a:xfrm>
            <a:prstGeom prst="trapezoid">
              <a:avLst/>
            </a:prstGeom>
            <a:gradFill>
              <a:gsLst>
                <a:gs pos="0">
                  <a:schemeClr val="accent1">
                    <a:lumMod val="5000"/>
                    <a:lumOff val="95000"/>
                  </a:schemeClr>
                </a:gs>
                <a:gs pos="100000">
                  <a:srgbClr val="FF0000">
                    <a:alpha val="3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129183452"/>
      </p:ext>
    </p:extLst>
  </p:cSld>
  <p:clrMapOvr>
    <a:masterClrMapping/>
  </p:clrMapOvr>
  <p:extLst>
    <p:ext uri="{DCECCB84-F9BA-43D5-87BE-67443E8EF086}">
      <p15:sldGuideLst xmlns:p15="http://schemas.microsoft.com/office/powerpoint/2012/main">
        <p15:guide id="1" orient="horz" pos="3447" userDrawn="1">
          <p15:clr>
            <a:srgbClr val="FBAE40"/>
          </p15:clr>
        </p15:guide>
        <p15:guide id="2" pos="246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8098" y="729615"/>
            <a:ext cx="2519602" cy="2553653"/>
          </a:xfrm>
          <a:prstGeom prst="rect">
            <a:avLst/>
          </a:prstGeom>
        </p:spPr>
        <p:txBody>
          <a:bodyPr anchor="b"/>
          <a:lstStyle>
            <a:lvl1pPr>
              <a:defRPr sz="2734"/>
            </a:lvl1pPr>
          </a:lstStyle>
          <a:p>
            <a:r>
              <a:rPr lang="ja-JP" altLang="en-US"/>
              <a:t>マスター タイトルの書式設定</a:t>
            </a:r>
            <a:endParaRPr lang="en-US" dirty="0"/>
          </a:p>
        </p:txBody>
      </p:sp>
      <p:sp>
        <p:nvSpPr>
          <p:cNvPr id="3" name="Content Placeholder 2"/>
          <p:cNvSpPr>
            <a:spLocks noGrp="1"/>
          </p:cNvSpPr>
          <p:nvPr>
            <p:ph idx="1"/>
          </p:nvPr>
        </p:nvSpPr>
        <p:spPr>
          <a:xfrm>
            <a:off x="3321155" y="1575768"/>
            <a:ext cx="3954870" cy="7777493"/>
          </a:xfrm>
          <a:prstGeom prst="rect">
            <a:avLst/>
          </a:prstGeom>
        </p:spPr>
        <p:txBody>
          <a:bodyPr/>
          <a:lstStyle>
            <a:lvl1pPr>
              <a:defRPr sz="2734"/>
            </a:lvl1pPr>
            <a:lvl2pPr>
              <a:defRPr sz="2392"/>
            </a:lvl2pPr>
            <a:lvl3pPr>
              <a:defRPr sz="2050"/>
            </a:lvl3pPr>
            <a:lvl4pPr>
              <a:defRPr sz="1709"/>
            </a:lvl4pPr>
            <a:lvl5pPr>
              <a:defRPr sz="1709"/>
            </a:lvl5pPr>
            <a:lvl6pPr>
              <a:defRPr sz="1709"/>
            </a:lvl6pPr>
            <a:lvl7pPr>
              <a:defRPr sz="1709"/>
            </a:lvl7pPr>
            <a:lvl8pPr>
              <a:defRPr sz="1709"/>
            </a:lvl8pPr>
            <a:lvl9pPr>
              <a:defRPr sz="170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8098" y="3283268"/>
            <a:ext cx="2519602" cy="6082659"/>
          </a:xfrm>
          <a:prstGeom prst="rect">
            <a:avLst/>
          </a:prstGeom>
        </p:spPr>
        <p:txBody>
          <a:bodyPr/>
          <a:lstStyle>
            <a:lvl1pPr marL="0" indent="0">
              <a:buNone/>
              <a:defRPr sz="1367"/>
            </a:lvl1pPr>
            <a:lvl2pPr marL="390586" indent="0">
              <a:buNone/>
              <a:defRPr sz="1196"/>
            </a:lvl2pPr>
            <a:lvl3pPr marL="781172" indent="0">
              <a:buNone/>
              <a:defRPr sz="1025"/>
            </a:lvl3pPr>
            <a:lvl4pPr marL="1171758" indent="0">
              <a:buNone/>
              <a:defRPr sz="854"/>
            </a:lvl4pPr>
            <a:lvl5pPr marL="1562344" indent="0">
              <a:buNone/>
              <a:defRPr sz="854"/>
            </a:lvl5pPr>
            <a:lvl6pPr marL="1952930" indent="0">
              <a:buNone/>
              <a:defRPr sz="854"/>
            </a:lvl6pPr>
            <a:lvl7pPr marL="2343516" indent="0">
              <a:buNone/>
              <a:defRPr sz="854"/>
            </a:lvl7pPr>
            <a:lvl8pPr marL="2734102" indent="0">
              <a:buNone/>
              <a:defRPr sz="854"/>
            </a:lvl8pPr>
            <a:lvl9pPr marL="3124688" indent="0">
              <a:buNone/>
              <a:defRPr sz="854"/>
            </a:lvl9pPr>
          </a:lstStyle>
          <a:p>
            <a:pPr lvl="0"/>
            <a:r>
              <a:rPr lang="ja-JP" altLang="en-US"/>
              <a:t>マスター テキストの書式設定</a:t>
            </a:r>
          </a:p>
        </p:txBody>
      </p:sp>
      <p:sp>
        <p:nvSpPr>
          <p:cNvPr id="5" name="Date Placeholder 4"/>
          <p:cNvSpPr>
            <a:spLocks noGrp="1"/>
          </p:cNvSpPr>
          <p:nvPr>
            <p:ph type="dt" sz="half" idx="10"/>
          </p:nvPr>
        </p:nvSpPr>
        <p:spPr>
          <a:xfrm>
            <a:off x="537081" y="10143677"/>
            <a:ext cx="1757720" cy="582679"/>
          </a:xfrm>
          <a:prstGeom prst="rect">
            <a:avLst/>
          </a:prstGeom>
        </p:spPr>
        <p:txBody>
          <a:bodyPr/>
          <a:lstStyle/>
          <a:p>
            <a:fld id="{BDCD1061-AEE0-42A1-BDB3-70F18616E003}" type="datetime1">
              <a:rPr kumimoji="1" lang="en-US" altLang="ja-JP" smtClean="0"/>
              <a:t>7/12/2024</a:t>
            </a:fld>
            <a:endParaRPr kumimoji="1" lang="ja-JP" altLang="en-US"/>
          </a:p>
        </p:txBody>
      </p:sp>
      <p:sp>
        <p:nvSpPr>
          <p:cNvPr id="6" name="Footer Placeholder 5"/>
          <p:cNvSpPr>
            <a:spLocks noGrp="1"/>
          </p:cNvSpPr>
          <p:nvPr>
            <p:ph type="ftr" sz="quarter" idx="11"/>
          </p:nvPr>
        </p:nvSpPr>
        <p:spPr>
          <a:xfrm>
            <a:off x="2587754" y="10143677"/>
            <a:ext cx="2636580" cy="582679"/>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a:xfrm>
            <a:off x="5517287" y="10143677"/>
            <a:ext cx="1757720" cy="582679"/>
          </a:xfrm>
          <a:prstGeom prst="rect">
            <a:avLst/>
          </a:prstGeom>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2878082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7081" y="582681"/>
            <a:ext cx="6737926" cy="211537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7081" y="2913393"/>
            <a:ext cx="6737926" cy="694401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37081" y="10143677"/>
            <a:ext cx="1757720" cy="582679"/>
          </a:xfrm>
          <a:prstGeom prst="rect">
            <a:avLst/>
          </a:prstGeom>
        </p:spPr>
        <p:txBody>
          <a:bodyPr vert="horz" lIns="91440" tIns="45720" rIns="91440" bIns="45720" rtlCol="0" anchor="ctr"/>
          <a:lstStyle>
            <a:lvl1pPr algn="l">
              <a:defRPr sz="1025">
                <a:solidFill>
                  <a:schemeClr val="tx1">
                    <a:tint val="75000"/>
                  </a:schemeClr>
                </a:solidFill>
              </a:defRPr>
            </a:lvl1pPr>
          </a:lstStyle>
          <a:p>
            <a:fld id="{C96C8847-F491-4854-8D82-FB4DCB413528}" type="datetime1">
              <a:rPr kumimoji="1" lang="en-US" altLang="ja-JP" smtClean="0"/>
              <a:t>7/12/2024</a:t>
            </a:fld>
            <a:endParaRPr kumimoji="1" lang="ja-JP" altLang="en-US"/>
          </a:p>
        </p:txBody>
      </p:sp>
      <p:sp>
        <p:nvSpPr>
          <p:cNvPr id="5" name="Footer Placeholder 4"/>
          <p:cNvSpPr>
            <a:spLocks noGrp="1"/>
          </p:cNvSpPr>
          <p:nvPr>
            <p:ph type="ftr" sz="quarter" idx="3"/>
          </p:nvPr>
        </p:nvSpPr>
        <p:spPr>
          <a:xfrm>
            <a:off x="2587754" y="10143677"/>
            <a:ext cx="2636580" cy="582679"/>
          </a:xfrm>
          <a:prstGeom prst="rect">
            <a:avLst/>
          </a:prstGeom>
        </p:spPr>
        <p:txBody>
          <a:bodyPr vert="horz" lIns="91440" tIns="45720" rIns="91440" bIns="45720" rtlCol="0" anchor="ctr"/>
          <a:lstStyle>
            <a:lvl1pPr algn="ctr">
              <a:defRPr sz="1025">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517287" y="10143677"/>
            <a:ext cx="1757720" cy="582679"/>
          </a:xfrm>
          <a:prstGeom prst="rect">
            <a:avLst/>
          </a:prstGeom>
        </p:spPr>
        <p:txBody>
          <a:bodyPr vert="horz" lIns="91440" tIns="45720" rIns="91440" bIns="45720" rtlCol="0" anchor="ctr"/>
          <a:lstStyle>
            <a:lvl1pPr algn="r">
              <a:defRPr sz="1025">
                <a:solidFill>
                  <a:schemeClr val="tx1">
                    <a:tint val="75000"/>
                  </a:schemeClr>
                </a:solidFill>
              </a:defRPr>
            </a:lvl1p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2591814459"/>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9" r:id="rId8"/>
    <p:sldLayoutId id="2147483714" r:id="rId9"/>
    <p:sldLayoutId id="2147483715" r:id="rId10"/>
    <p:sldLayoutId id="2147483716" r:id="rId11"/>
    <p:sldLayoutId id="2147483717" r:id="rId12"/>
    <p:sldLayoutId id="2147483718" r:id="rId13"/>
    <p:sldLayoutId id="2147483702" r:id="rId14"/>
    <p:sldLayoutId id="2147483692" r:id="rId15"/>
  </p:sldLayoutIdLst>
  <p:hf sldNum="0" hdr="0" ftr="0" dt="0"/>
  <p:txStyles>
    <p:titleStyle>
      <a:lvl1pPr algn="l" defTabSz="781172" rtl="0" eaLnBrk="1" latinLnBrk="0" hangingPunct="1">
        <a:lnSpc>
          <a:spcPct val="90000"/>
        </a:lnSpc>
        <a:spcBef>
          <a:spcPct val="0"/>
        </a:spcBef>
        <a:buNone/>
        <a:defRPr kumimoji="1" sz="3759" kern="1200">
          <a:solidFill>
            <a:schemeClr val="tx1"/>
          </a:solidFill>
          <a:latin typeface="+mj-lt"/>
          <a:ea typeface="+mj-ea"/>
          <a:cs typeface="+mj-cs"/>
        </a:defRPr>
      </a:lvl1pPr>
    </p:titleStyle>
    <p:bodyStyle>
      <a:lvl1pPr marL="195293" indent="-195293" algn="l" defTabSz="781172" rtl="0" eaLnBrk="1" latinLnBrk="0" hangingPunct="1">
        <a:lnSpc>
          <a:spcPct val="90000"/>
        </a:lnSpc>
        <a:spcBef>
          <a:spcPts val="854"/>
        </a:spcBef>
        <a:buFont typeface="Arial" panose="020B0604020202020204" pitchFamily="34" charset="0"/>
        <a:buChar char="•"/>
        <a:defRPr kumimoji="1" sz="2392" kern="1200">
          <a:solidFill>
            <a:schemeClr val="tx1"/>
          </a:solidFill>
          <a:latin typeface="+mn-lt"/>
          <a:ea typeface="+mn-ea"/>
          <a:cs typeface="+mn-cs"/>
        </a:defRPr>
      </a:lvl1pPr>
      <a:lvl2pPr marL="585879" indent="-195293" algn="l" defTabSz="781172" rtl="0" eaLnBrk="1" latinLnBrk="0" hangingPunct="1">
        <a:lnSpc>
          <a:spcPct val="90000"/>
        </a:lnSpc>
        <a:spcBef>
          <a:spcPts val="427"/>
        </a:spcBef>
        <a:buFont typeface="Arial" panose="020B0604020202020204" pitchFamily="34" charset="0"/>
        <a:buChar char="•"/>
        <a:defRPr kumimoji="1" sz="2050" kern="1200">
          <a:solidFill>
            <a:schemeClr val="tx1"/>
          </a:solidFill>
          <a:latin typeface="+mn-lt"/>
          <a:ea typeface="+mn-ea"/>
          <a:cs typeface="+mn-cs"/>
        </a:defRPr>
      </a:lvl2pPr>
      <a:lvl3pPr marL="976465" indent="-195293" algn="l" defTabSz="781172" rtl="0" eaLnBrk="1" latinLnBrk="0" hangingPunct="1">
        <a:lnSpc>
          <a:spcPct val="90000"/>
        </a:lnSpc>
        <a:spcBef>
          <a:spcPts val="427"/>
        </a:spcBef>
        <a:buFont typeface="Arial" panose="020B0604020202020204" pitchFamily="34" charset="0"/>
        <a:buChar char="•"/>
        <a:defRPr kumimoji="1" sz="1709" kern="1200">
          <a:solidFill>
            <a:schemeClr val="tx1"/>
          </a:solidFill>
          <a:latin typeface="+mn-lt"/>
          <a:ea typeface="+mn-ea"/>
          <a:cs typeface="+mn-cs"/>
        </a:defRPr>
      </a:lvl3pPr>
      <a:lvl4pPr marL="1367051" indent="-195293" algn="l" defTabSz="781172" rtl="0" eaLnBrk="1" latinLnBrk="0" hangingPunct="1">
        <a:lnSpc>
          <a:spcPct val="90000"/>
        </a:lnSpc>
        <a:spcBef>
          <a:spcPts val="427"/>
        </a:spcBef>
        <a:buFont typeface="Arial" panose="020B0604020202020204" pitchFamily="34" charset="0"/>
        <a:buChar char="•"/>
        <a:defRPr kumimoji="1" sz="1538" kern="1200">
          <a:solidFill>
            <a:schemeClr val="tx1"/>
          </a:solidFill>
          <a:latin typeface="+mn-lt"/>
          <a:ea typeface="+mn-ea"/>
          <a:cs typeface="+mn-cs"/>
        </a:defRPr>
      </a:lvl4pPr>
      <a:lvl5pPr marL="1757637" indent="-195293" algn="l" defTabSz="781172" rtl="0" eaLnBrk="1" latinLnBrk="0" hangingPunct="1">
        <a:lnSpc>
          <a:spcPct val="90000"/>
        </a:lnSpc>
        <a:spcBef>
          <a:spcPts val="427"/>
        </a:spcBef>
        <a:buFont typeface="Arial" panose="020B0604020202020204" pitchFamily="34" charset="0"/>
        <a:buChar char="•"/>
        <a:defRPr kumimoji="1" sz="1538" kern="1200">
          <a:solidFill>
            <a:schemeClr val="tx1"/>
          </a:solidFill>
          <a:latin typeface="+mn-lt"/>
          <a:ea typeface="+mn-ea"/>
          <a:cs typeface="+mn-cs"/>
        </a:defRPr>
      </a:lvl5pPr>
      <a:lvl6pPr marL="2148223" indent="-195293" algn="l" defTabSz="781172" rtl="0" eaLnBrk="1" latinLnBrk="0" hangingPunct="1">
        <a:lnSpc>
          <a:spcPct val="90000"/>
        </a:lnSpc>
        <a:spcBef>
          <a:spcPts val="427"/>
        </a:spcBef>
        <a:buFont typeface="Arial" panose="020B0604020202020204" pitchFamily="34" charset="0"/>
        <a:buChar char="•"/>
        <a:defRPr kumimoji="1" sz="1538" kern="1200">
          <a:solidFill>
            <a:schemeClr val="tx1"/>
          </a:solidFill>
          <a:latin typeface="+mn-lt"/>
          <a:ea typeface="+mn-ea"/>
          <a:cs typeface="+mn-cs"/>
        </a:defRPr>
      </a:lvl6pPr>
      <a:lvl7pPr marL="2538809" indent="-195293" algn="l" defTabSz="781172" rtl="0" eaLnBrk="1" latinLnBrk="0" hangingPunct="1">
        <a:lnSpc>
          <a:spcPct val="90000"/>
        </a:lnSpc>
        <a:spcBef>
          <a:spcPts val="427"/>
        </a:spcBef>
        <a:buFont typeface="Arial" panose="020B0604020202020204" pitchFamily="34" charset="0"/>
        <a:buChar char="•"/>
        <a:defRPr kumimoji="1" sz="1538" kern="1200">
          <a:solidFill>
            <a:schemeClr val="tx1"/>
          </a:solidFill>
          <a:latin typeface="+mn-lt"/>
          <a:ea typeface="+mn-ea"/>
          <a:cs typeface="+mn-cs"/>
        </a:defRPr>
      </a:lvl7pPr>
      <a:lvl8pPr marL="2929395" indent="-195293" algn="l" defTabSz="781172" rtl="0" eaLnBrk="1" latinLnBrk="0" hangingPunct="1">
        <a:lnSpc>
          <a:spcPct val="90000"/>
        </a:lnSpc>
        <a:spcBef>
          <a:spcPts val="427"/>
        </a:spcBef>
        <a:buFont typeface="Arial" panose="020B0604020202020204" pitchFamily="34" charset="0"/>
        <a:buChar char="•"/>
        <a:defRPr kumimoji="1" sz="1538" kern="1200">
          <a:solidFill>
            <a:schemeClr val="tx1"/>
          </a:solidFill>
          <a:latin typeface="+mn-lt"/>
          <a:ea typeface="+mn-ea"/>
          <a:cs typeface="+mn-cs"/>
        </a:defRPr>
      </a:lvl8pPr>
      <a:lvl9pPr marL="3319981" indent="-195293" algn="l" defTabSz="781172" rtl="0" eaLnBrk="1" latinLnBrk="0" hangingPunct="1">
        <a:lnSpc>
          <a:spcPct val="90000"/>
        </a:lnSpc>
        <a:spcBef>
          <a:spcPts val="427"/>
        </a:spcBef>
        <a:buFont typeface="Arial" panose="020B0604020202020204" pitchFamily="34" charset="0"/>
        <a:buChar char="•"/>
        <a:defRPr kumimoji="1" sz="1538" kern="1200">
          <a:solidFill>
            <a:schemeClr val="tx1"/>
          </a:solidFill>
          <a:latin typeface="+mn-lt"/>
          <a:ea typeface="+mn-ea"/>
          <a:cs typeface="+mn-cs"/>
        </a:defRPr>
      </a:lvl9pPr>
    </p:bodyStyle>
    <p:otherStyle>
      <a:defPPr>
        <a:defRPr lang="en-US"/>
      </a:defPPr>
      <a:lvl1pPr marL="0" algn="l" defTabSz="781172" rtl="0" eaLnBrk="1" latinLnBrk="0" hangingPunct="1">
        <a:defRPr kumimoji="1" sz="1538" kern="1200">
          <a:solidFill>
            <a:schemeClr val="tx1"/>
          </a:solidFill>
          <a:latin typeface="+mn-lt"/>
          <a:ea typeface="+mn-ea"/>
          <a:cs typeface="+mn-cs"/>
        </a:defRPr>
      </a:lvl1pPr>
      <a:lvl2pPr marL="390586" algn="l" defTabSz="781172" rtl="0" eaLnBrk="1" latinLnBrk="0" hangingPunct="1">
        <a:defRPr kumimoji="1" sz="1538" kern="1200">
          <a:solidFill>
            <a:schemeClr val="tx1"/>
          </a:solidFill>
          <a:latin typeface="+mn-lt"/>
          <a:ea typeface="+mn-ea"/>
          <a:cs typeface="+mn-cs"/>
        </a:defRPr>
      </a:lvl2pPr>
      <a:lvl3pPr marL="781172" algn="l" defTabSz="781172" rtl="0" eaLnBrk="1" latinLnBrk="0" hangingPunct="1">
        <a:defRPr kumimoji="1" sz="1538" kern="1200">
          <a:solidFill>
            <a:schemeClr val="tx1"/>
          </a:solidFill>
          <a:latin typeface="+mn-lt"/>
          <a:ea typeface="+mn-ea"/>
          <a:cs typeface="+mn-cs"/>
        </a:defRPr>
      </a:lvl3pPr>
      <a:lvl4pPr marL="1171758" algn="l" defTabSz="781172" rtl="0" eaLnBrk="1" latinLnBrk="0" hangingPunct="1">
        <a:defRPr kumimoji="1" sz="1538" kern="1200">
          <a:solidFill>
            <a:schemeClr val="tx1"/>
          </a:solidFill>
          <a:latin typeface="+mn-lt"/>
          <a:ea typeface="+mn-ea"/>
          <a:cs typeface="+mn-cs"/>
        </a:defRPr>
      </a:lvl4pPr>
      <a:lvl5pPr marL="1562344" algn="l" defTabSz="781172" rtl="0" eaLnBrk="1" latinLnBrk="0" hangingPunct="1">
        <a:defRPr kumimoji="1" sz="1538" kern="1200">
          <a:solidFill>
            <a:schemeClr val="tx1"/>
          </a:solidFill>
          <a:latin typeface="+mn-lt"/>
          <a:ea typeface="+mn-ea"/>
          <a:cs typeface="+mn-cs"/>
        </a:defRPr>
      </a:lvl5pPr>
      <a:lvl6pPr marL="1952930" algn="l" defTabSz="781172" rtl="0" eaLnBrk="1" latinLnBrk="0" hangingPunct="1">
        <a:defRPr kumimoji="1" sz="1538" kern="1200">
          <a:solidFill>
            <a:schemeClr val="tx1"/>
          </a:solidFill>
          <a:latin typeface="+mn-lt"/>
          <a:ea typeface="+mn-ea"/>
          <a:cs typeface="+mn-cs"/>
        </a:defRPr>
      </a:lvl6pPr>
      <a:lvl7pPr marL="2343516" algn="l" defTabSz="781172" rtl="0" eaLnBrk="1" latinLnBrk="0" hangingPunct="1">
        <a:defRPr kumimoji="1" sz="1538" kern="1200">
          <a:solidFill>
            <a:schemeClr val="tx1"/>
          </a:solidFill>
          <a:latin typeface="+mn-lt"/>
          <a:ea typeface="+mn-ea"/>
          <a:cs typeface="+mn-cs"/>
        </a:defRPr>
      </a:lvl7pPr>
      <a:lvl8pPr marL="2734102" algn="l" defTabSz="781172" rtl="0" eaLnBrk="1" latinLnBrk="0" hangingPunct="1">
        <a:defRPr kumimoji="1" sz="1538" kern="1200">
          <a:solidFill>
            <a:schemeClr val="tx1"/>
          </a:solidFill>
          <a:latin typeface="+mn-lt"/>
          <a:ea typeface="+mn-ea"/>
          <a:cs typeface="+mn-cs"/>
        </a:defRPr>
      </a:lvl8pPr>
      <a:lvl9pPr marL="3124688" algn="l" defTabSz="781172" rtl="0" eaLnBrk="1" latinLnBrk="0" hangingPunct="1">
        <a:defRPr kumimoji="1" sz="1538"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447" userDrawn="1">
          <p15:clr>
            <a:srgbClr val="F26B43"/>
          </p15:clr>
        </p15:guide>
        <p15:guide id="2" pos="246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グループ化 6">
            <a:extLst>
              <a:ext uri="{FF2B5EF4-FFF2-40B4-BE49-F238E27FC236}">
                <a16:creationId xmlns:a16="http://schemas.microsoft.com/office/drawing/2014/main" id="{E3BF606C-5381-9E33-3843-D00482F6B9B1}"/>
              </a:ext>
            </a:extLst>
          </p:cNvPr>
          <p:cNvGrpSpPr/>
          <p:nvPr/>
        </p:nvGrpSpPr>
        <p:grpSpPr>
          <a:xfrm>
            <a:off x="303058" y="7684415"/>
            <a:ext cx="7288367" cy="444139"/>
            <a:chOff x="303058" y="7182034"/>
            <a:chExt cx="7288367" cy="444139"/>
          </a:xfrm>
        </p:grpSpPr>
        <p:sp>
          <p:nvSpPr>
            <p:cNvPr id="49" name="角丸四角形 48"/>
            <p:cNvSpPr/>
            <p:nvPr/>
          </p:nvSpPr>
          <p:spPr>
            <a:xfrm>
              <a:off x="303058" y="7210137"/>
              <a:ext cx="777115" cy="396000"/>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お問合せ</a:t>
              </a:r>
            </a:p>
          </p:txBody>
        </p:sp>
        <p:sp>
          <p:nvSpPr>
            <p:cNvPr id="55" name="テキスト ボックス 54"/>
            <p:cNvSpPr txBox="1"/>
            <p:nvPr/>
          </p:nvSpPr>
          <p:spPr>
            <a:xfrm>
              <a:off x="1075721" y="7189947"/>
              <a:ext cx="3162226" cy="424475"/>
            </a:xfrm>
            <a:prstGeom prst="rect">
              <a:avLst/>
            </a:prstGeom>
            <a:noFill/>
          </p:spPr>
          <p:txBody>
            <a:bodyPr wrap="square" rtlCol="0">
              <a:spAutoFit/>
            </a:bodyPr>
            <a:lstStyle/>
            <a:p>
              <a:r>
                <a:rPr lang="ja-JP" altLang="en-US" sz="1079" b="1" dirty="0">
                  <a:latin typeface="メイリオ" panose="020B0604030504040204" pitchFamily="50" charset="-128"/>
                  <a:ea typeface="メイリオ" panose="020B0604030504040204" pitchFamily="50" charset="-128"/>
                  <a:cs typeface="メイリオ" panose="020B0604030504040204" pitchFamily="50" charset="-128"/>
                </a:rPr>
                <a:t>茨城県産業技術イノベーションセンター</a:t>
              </a:r>
              <a:endParaRPr lang="en-US" altLang="ja-JP" sz="1079"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79" b="1" dirty="0">
                  <a:latin typeface="メイリオ" panose="020B0604030504040204" pitchFamily="50" charset="-128"/>
                  <a:ea typeface="メイリオ" panose="020B0604030504040204" pitchFamily="50" charset="-128"/>
                  <a:cs typeface="メイリオ" panose="020B0604030504040204" pitchFamily="50" charset="-128"/>
                </a:rPr>
                <a:t>　産業連携</a:t>
              </a:r>
              <a:r>
                <a:rPr lang="en-US" altLang="ja-JP" sz="1079" b="1" dirty="0">
                  <a:latin typeface="メイリオ" panose="020B0604030504040204" pitchFamily="50" charset="-128"/>
                  <a:ea typeface="メイリオ" panose="020B0604030504040204" pitchFamily="50" charset="-128"/>
                  <a:cs typeface="メイリオ" panose="020B0604030504040204" pitchFamily="50" charset="-128"/>
                </a:rPr>
                <a:t>G</a:t>
              </a:r>
              <a:r>
                <a:rPr lang="ja-JP" altLang="en-US" sz="1079" b="1" dirty="0">
                  <a:latin typeface="メイリオ" panose="020B0604030504040204" pitchFamily="50" charset="-128"/>
                  <a:ea typeface="メイリオ" panose="020B0604030504040204" pitchFamily="50" charset="-128"/>
                  <a:cs typeface="メイリオ" panose="020B0604030504040204" pitchFamily="50" charset="-128"/>
                </a:rPr>
                <a:t>　担当：石川</a:t>
              </a:r>
              <a:r>
                <a:rPr lang="en-US" altLang="ja-JP" sz="1079"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79" b="1" dirty="0">
                  <a:latin typeface="メイリオ" panose="020B0604030504040204" pitchFamily="50" charset="-128"/>
                  <a:ea typeface="メイリオ" panose="020B0604030504040204" pitchFamily="50" charset="-128"/>
                  <a:cs typeface="メイリオ" panose="020B0604030504040204" pitchFamily="50" charset="-128"/>
                </a:rPr>
                <a:t>卓</a:t>
              </a:r>
              <a:r>
                <a:rPr lang="en-US" altLang="ja-JP" sz="1079"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79" b="1" dirty="0">
                  <a:latin typeface="メイリオ" panose="020B0604030504040204" pitchFamily="50" charset="-128"/>
                  <a:ea typeface="メイリオ" panose="020B0604030504040204" pitchFamily="50" charset="-128"/>
                  <a:cs typeface="メイリオ" panose="020B0604030504040204" pitchFamily="50" charset="-128"/>
                </a:rPr>
                <a:t>、石川</a:t>
              </a:r>
              <a:r>
                <a:rPr lang="en-US" altLang="ja-JP" sz="1079"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79" b="1" dirty="0">
                  <a:latin typeface="メイリオ" panose="020B0604030504040204" pitchFamily="50" charset="-128"/>
                  <a:ea typeface="メイリオ" panose="020B0604030504040204" pitchFamily="50" charset="-128"/>
                  <a:cs typeface="メイリオ" panose="020B0604030504040204" pitchFamily="50" charset="-128"/>
                </a:rPr>
                <a:t>洋</a:t>
              </a:r>
              <a:r>
                <a:rPr lang="en-US" altLang="ja-JP" sz="1079" b="1"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079"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1" name="グループ化 10">
              <a:extLst>
                <a:ext uri="{FF2B5EF4-FFF2-40B4-BE49-F238E27FC236}">
                  <a16:creationId xmlns:a16="http://schemas.microsoft.com/office/drawing/2014/main" id="{E2D673C2-27B1-9ED4-23DB-18A0D7D1D00D}"/>
                </a:ext>
              </a:extLst>
            </p:cNvPr>
            <p:cNvGrpSpPr/>
            <p:nvPr/>
          </p:nvGrpSpPr>
          <p:grpSpPr>
            <a:xfrm>
              <a:off x="3919988" y="7182034"/>
              <a:ext cx="3671437" cy="444139"/>
              <a:chOff x="3919988" y="7182034"/>
              <a:chExt cx="3671437" cy="444139"/>
            </a:xfrm>
          </p:grpSpPr>
          <p:sp>
            <p:nvSpPr>
              <p:cNvPr id="41" name="テキスト ボックス 40"/>
              <p:cNvSpPr txBox="1"/>
              <p:nvPr/>
            </p:nvSpPr>
            <p:spPr>
              <a:xfrm>
                <a:off x="3980687" y="7367769"/>
                <a:ext cx="1554403" cy="258404"/>
              </a:xfrm>
              <a:prstGeom prst="rect">
                <a:avLst/>
              </a:prstGeom>
              <a:noFill/>
            </p:spPr>
            <p:txBody>
              <a:bodyPr wrap="square" rtlCol="0">
                <a:spAutoFit/>
              </a:bodyPr>
              <a:lstStyle/>
              <a:p>
                <a:r>
                  <a:rPr lang="ja-JP" altLang="en-US" sz="1079"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79" b="1">
                    <a:latin typeface="メイリオ" panose="020B0604030504040204" pitchFamily="50" charset="-128"/>
                    <a:ea typeface="メイリオ" panose="020B0604030504040204" pitchFamily="50" charset="-128"/>
                    <a:cs typeface="メイリオ" panose="020B0604030504040204" pitchFamily="50" charset="-128"/>
                  </a:rPr>
                  <a:t>029-293-7213</a:t>
                </a:r>
                <a:endParaRPr lang="ja-JP" altLang="en-US" sz="1079"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テキスト ボックス 41"/>
              <p:cNvSpPr txBox="1"/>
              <p:nvPr/>
            </p:nvSpPr>
            <p:spPr>
              <a:xfrm>
                <a:off x="3919988" y="7183863"/>
                <a:ext cx="405880" cy="225126"/>
              </a:xfrm>
              <a:prstGeom prst="rect">
                <a:avLst/>
              </a:prstGeom>
              <a:noFill/>
            </p:spPr>
            <p:txBody>
              <a:bodyPr wrap="none" rtlCol="0">
                <a:spAutoFit/>
              </a:bodyPr>
              <a:lstStyle/>
              <a:p>
                <a:r>
                  <a:rPr lang="ja-JP" altLang="en-US" sz="863" dirty="0"/>
                  <a:t>電話</a:t>
                </a:r>
              </a:p>
            </p:txBody>
          </p:sp>
          <p:sp>
            <p:nvSpPr>
              <p:cNvPr id="43" name="テキスト ボックス 42"/>
              <p:cNvSpPr txBox="1"/>
              <p:nvPr/>
            </p:nvSpPr>
            <p:spPr>
              <a:xfrm>
                <a:off x="5290216" y="7367769"/>
                <a:ext cx="2301209" cy="258404"/>
              </a:xfrm>
              <a:prstGeom prst="rect">
                <a:avLst/>
              </a:prstGeom>
              <a:noFill/>
            </p:spPr>
            <p:txBody>
              <a:bodyPr wrap="square" rtlCol="0">
                <a:spAutoFit/>
              </a:bodyPr>
              <a:lstStyle/>
              <a:p>
                <a:r>
                  <a:rPr lang="en-US" altLang="ja-JP" sz="1079" b="1" dirty="0">
                    <a:latin typeface="メイリオ" panose="020B0604030504040204" pitchFamily="50" charset="-128"/>
                    <a:ea typeface="メイリオ" panose="020B0604030504040204" pitchFamily="50" charset="-128"/>
                    <a:cs typeface="メイリオ" panose="020B0604030504040204" pitchFamily="50" charset="-128"/>
                  </a:rPr>
                  <a:t>renkei2</a:t>
                </a:r>
                <a:r>
                  <a:rPr lang="ja-JP" altLang="en-US" sz="1079"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79" b="1" dirty="0">
                    <a:latin typeface="メイリオ" panose="020B0604030504040204" pitchFamily="50" charset="-128"/>
                    <a:ea typeface="メイリオ" panose="020B0604030504040204" pitchFamily="50" charset="-128"/>
                    <a:cs typeface="メイリオ" panose="020B0604030504040204" pitchFamily="50" charset="-128"/>
                  </a:rPr>
                  <a:t>itic.pref.ibaraki.jp</a:t>
                </a:r>
                <a:endParaRPr lang="ja-JP" altLang="en-US" sz="1079"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テキスト ボックス 43"/>
              <p:cNvSpPr txBox="1"/>
              <p:nvPr/>
            </p:nvSpPr>
            <p:spPr>
              <a:xfrm>
                <a:off x="5190940" y="7182034"/>
                <a:ext cx="702436" cy="225126"/>
              </a:xfrm>
              <a:prstGeom prst="rect">
                <a:avLst/>
              </a:prstGeom>
              <a:noFill/>
            </p:spPr>
            <p:txBody>
              <a:bodyPr wrap="none" rtlCol="0">
                <a:spAutoFit/>
              </a:bodyPr>
              <a:lstStyle/>
              <a:p>
                <a:r>
                  <a:rPr lang="ja-JP" altLang="en-US" sz="863" dirty="0"/>
                  <a:t>電子メール</a:t>
                </a:r>
              </a:p>
            </p:txBody>
          </p:sp>
        </p:grpSp>
      </p:grpSp>
      <p:grpSp>
        <p:nvGrpSpPr>
          <p:cNvPr id="3" name="グループ化 2">
            <a:extLst>
              <a:ext uri="{FF2B5EF4-FFF2-40B4-BE49-F238E27FC236}">
                <a16:creationId xmlns:a16="http://schemas.microsoft.com/office/drawing/2014/main" id="{A3499C2C-8155-AE4F-356C-1C1061A09F9D}"/>
              </a:ext>
            </a:extLst>
          </p:cNvPr>
          <p:cNvGrpSpPr/>
          <p:nvPr/>
        </p:nvGrpSpPr>
        <p:grpSpPr>
          <a:xfrm>
            <a:off x="0" y="8314558"/>
            <a:ext cx="7812088" cy="2316214"/>
            <a:chOff x="0" y="8414574"/>
            <a:chExt cx="7812088" cy="2316214"/>
          </a:xfrm>
        </p:grpSpPr>
        <p:sp>
          <p:nvSpPr>
            <p:cNvPr id="9" name="正方形/長方形 8"/>
            <p:cNvSpPr/>
            <p:nvPr/>
          </p:nvSpPr>
          <p:spPr>
            <a:xfrm>
              <a:off x="519676" y="10176790"/>
              <a:ext cx="6772736" cy="553998"/>
            </a:xfrm>
            <a:prstGeom prst="rect">
              <a:avLst/>
            </a:prstGeom>
            <a:ln>
              <a:solidFill>
                <a:schemeClr val="tx1"/>
              </a:solidFill>
            </a:ln>
          </p:spPr>
          <p:txBody>
            <a:bodyPr wrap="square">
              <a:spAutoFit/>
            </a:bodyPr>
            <a:lstStyle/>
            <a:p>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ご記入いただいた個人情報は、本</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イベントに関する参加者管理及びアンケート依頼、その他イベントに関連した情報提供</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の目的に</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おいてのみ使用いたします。</a:t>
              </a: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また、お預かりした個人情報はご本人の承諾を得ることなく第三者に提供、開示することは一切いたしません。</a:t>
              </a:r>
            </a:p>
          </p:txBody>
        </p:sp>
        <p:sp>
          <p:nvSpPr>
            <p:cNvPr id="4" name="二等辺三角形 3"/>
            <p:cNvSpPr/>
            <p:nvPr/>
          </p:nvSpPr>
          <p:spPr>
            <a:xfrm flipV="1">
              <a:off x="3055225" y="9283155"/>
              <a:ext cx="1687678" cy="294403"/>
            </a:xfrm>
            <a:prstGeom prst="triangl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43">
                <a:solidFill>
                  <a:prstClr val="white"/>
                </a:solidFill>
              </a:endParaRPr>
            </a:p>
          </p:txBody>
        </p:sp>
        <p:sp>
          <p:nvSpPr>
            <p:cNvPr id="47" name="テキスト ボックス 46"/>
            <p:cNvSpPr txBox="1"/>
            <p:nvPr/>
          </p:nvSpPr>
          <p:spPr>
            <a:xfrm>
              <a:off x="1513672" y="8414574"/>
              <a:ext cx="4768485" cy="830997"/>
            </a:xfrm>
            <a:prstGeom prst="rect">
              <a:avLst/>
            </a:prstGeom>
            <a:noFill/>
          </p:spPr>
          <p:txBody>
            <a:bodyPr wrap="none" rtlCol="0">
              <a:spAutoFit/>
            </a:bodyPr>
            <a:lstStyle/>
            <a:p>
              <a:r>
                <a:rPr lang="en-US" altLang="ja-JP" sz="2400" dirty="0">
                  <a:solidFill>
                    <a:prstClr val="black">
                      <a:lumMod val="85000"/>
                      <a:lumOff val="15000"/>
                    </a:prstClr>
                  </a:solidFill>
                  <a:ea typeface="Meiryo UI" panose="020B0604030504040204" pitchFamily="50" charset="-128"/>
                  <a:cs typeface="Meiryo UI" panose="020B0604030504040204" pitchFamily="50" charset="-128"/>
                </a:rPr>
                <a:t>E-Mail</a:t>
              </a:r>
              <a:r>
                <a:rPr lang="ja-JP" altLang="en-US" sz="2400" dirty="0">
                  <a:solidFill>
                    <a:prstClr val="black">
                      <a:lumMod val="85000"/>
                      <a:lumOff val="15000"/>
                    </a:prstClr>
                  </a:solidFill>
                  <a:ea typeface="Meiryo UI" panose="020B0604030504040204" pitchFamily="50" charset="-128"/>
                  <a:cs typeface="Meiryo UI" panose="020B0604030504040204" pitchFamily="50" charset="-128"/>
                </a:rPr>
                <a:t>：</a:t>
              </a:r>
              <a:r>
                <a:rPr lang="en-US" altLang="ja-JP" sz="2400" b="1" dirty="0">
                  <a:solidFill>
                    <a:prstClr val="black">
                      <a:lumMod val="85000"/>
                      <a:lumOff val="15000"/>
                    </a:prstClr>
                  </a:solidFill>
                  <a:ea typeface="Meiryo UI" panose="020B0604030504040204" pitchFamily="50" charset="-128"/>
                  <a:cs typeface="Meiryo UI" panose="020B0604030504040204" pitchFamily="50" charset="-128"/>
                </a:rPr>
                <a:t>renkei2@itic.pref.ibaraki.jp</a:t>
              </a:r>
            </a:p>
            <a:p>
              <a:r>
                <a:rPr lang="en-US" altLang="ja-JP" sz="2400" dirty="0">
                  <a:solidFill>
                    <a:prstClr val="black">
                      <a:lumMod val="85000"/>
                      <a:lumOff val="15000"/>
                    </a:prstClr>
                  </a:solidFill>
                  <a:ea typeface="Meiryo UI" panose="020B0604030504040204" pitchFamily="50" charset="-128"/>
                  <a:cs typeface="Meiryo UI" panose="020B0604030504040204" pitchFamily="50" charset="-128"/>
                </a:rPr>
                <a:t>  </a:t>
              </a:r>
              <a:r>
                <a:rPr lang="ja-JP" altLang="en-US" sz="2400" dirty="0">
                  <a:solidFill>
                    <a:prstClr val="black">
                      <a:lumMod val="85000"/>
                      <a:lumOff val="15000"/>
                    </a:prstClr>
                  </a:solidFill>
                  <a:ea typeface="Meiryo UI" panose="020B0604030504040204" pitchFamily="50" charset="-128"/>
                  <a:cs typeface="Meiryo UI" panose="020B0604030504040204" pitchFamily="50" charset="-128"/>
                </a:rPr>
                <a:t>　</a:t>
              </a:r>
              <a:r>
                <a:rPr lang="en-US" altLang="ja-JP" sz="2400" dirty="0">
                  <a:solidFill>
                    <a:prstClr val="black">
                      <a:lumMod val="85000"/>
                      <a:lumOff val="15000"/>
                    </a:prstClr>
                  </a:solidFill>
                  <a:ea typeface="Meiryo UI" panose="020B0604030504040204" pitchFamily="50" charset="-128"/>
                  <a:cs typeface="Meiryo UI" panose="020B0604030504040204" pitchFamily="50" charset="-128"/>
                </a:rPr>
                <a:t>FAX</a:t>
              </a:r>
              <a:r>
                <a:rPr lang="ja-JP" altLang="en-US" sz="2400" dirty="0">
                  <a:solidFill>
                    <a:prstClr val="black">
                      <a:lumMod val="85000"/>
                      <a:lumOff val="15000"/>
                    </a:prstClr>
                  </a:solidFill>
                  <a:ea typeface="Meiryo UI" panose="020B0604030504040204" pitchFamily="50" charset="-128"/>
                  <a:cs typeface="Meiryo UI" panose="020B0604030504040204" pitchFamily="50" charset="-128"/>
                </a:rPr>
                <a:t>：</a:t>
              </a:r>
              <a:r>
                <a:rPr lang="en-US" altLang="ja-JP" sz="2400" b="1" dirty="0">
                  <a:solidFill>
                    <a:prstClr val="black">
                      <a:lumMod val="85000"/>
                      <a:lumOff val="15000"/>
                    </a:prstClr>
                  </a:solidFill>
                  <a:ea typeface="Meiryo UI" panose="020B0604030504040204" pitchFamily="50" charset="-128"/>
                  <a:cs typeface="Meiryo UI" panose="020B0604030504040204" pitchFamily="50" charset="-128"/>
                </a:rPr>
                <a:t>029-293-8029</a:t>
              </a:r>
            </a:p>
          </p:txBody>
        </p:sp>
        <p:sp>
          <p:nvSpPr>
            <p:cNvPr id="48" name="テキスト ボックス 47">
              <a:extLst>
                <a:ext uri="{FF2B5EF4-FFF2-40B4-BE49-F238E27FC236}">
                  <a16:creationId xmlns:a16="http://schemas.microsoft.com/office/drawing/2014/main" id="{558B84BE-2ABB-3C90-5AFA-0B32D0237F6C}"/>
                </a:ext>
              </a:extLst>
            </p:cNvPr>
            <p:cNvSpPr txBox="1"/>
            <p:nvPr/>
          </p:nvSpPr>
          <p:spPr>
            <a:xfrm>
              <a:off x="0" y="9649625"/>
              <a:ext cx="7812088" cy="400110"/>
            </a:xfrm>
            <a:prstGeom prst="rect">
              <a:avLst/>
            </a:prstGeom>
            <a:noFill/>
          </p:spPr>
          <p:txBody>
            <a:bodyPr wrap="square" rtlCol="0" anchor="ctr">
              <a:spAutoFit/>
            </a:bodyPr>
            <a:lstStyle/>
            <a:p>
              <a:pPr algn="ctr"/>
              <a:r>
                <a:rPr lang="ja-JP" altLang="en-US" sz="2000" dirty="0">
                  <a:latin typeface="Meiryo UI" panose="020B0604030504040204" pitchFamily="50" charset="-128"/>
                  <a:ea typeface="Meiryo UI" panose="020B0604030504040204" pitchFamily="50" charset="-128"/>
                </a:rPr>
                <a:t>事務局：茨城県産業技術イノベーションセンター　　</a:t>
              </a:r>
            </a:p>
          </p:txBody>
        </p:sp>
      </p:grpSp>
      <p:sp>
        <p:nvSpPr>
          <p:cNvPr id="54" name="正方形/長方形 53">
            <a:extLst>
              <a:ext uri="{FF2B5EF4-FFF2-40B4-BE49-F238E27FC236}">
                <a16:creationId xmlns:a16="http://schemas.microsoft.com/office/drawing/2014/main" id="{847DF0EA-1CFD-0657-A570-99EF922840AE}"/>
              </a:ext>
            </a:extLst>
          </p:cNvPr>
          <p:cNvSpPr/>
          <p:nvPr/>
        </p:nvSpPr>
        <p:spPr>
          <a:xfrm>
            <a:off x="487862" y="7031471"/>
            <a:ext cx="6996311" cy="276999"/>
          </a:xfrm>
          <a:prstGeom prst="rect">
            <a:avLst/>
          </a:prstGeom>
        </p:spPr>
        <p:txBody>
          <a:bodyPr wrap="square">
            <a:spAutoFit/>
          </a:bodyPr>
          <a:lstStyle/>
          <a:p>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ご記入いただきましたメールアドレスに事務局よりご案内をお送りいたします。</a:t>
            </a:r>
            <a:endParaRPr lang="ja-JP"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0" name="グループ化 9">
            <a:extLst>
              <a:ext uri="{FF2B5EF4-FFF2-40B4-BE49-F238E27FC236}">
                <a16:creationId xmlns:a16="http://schemas.microsoft.com/office/drawing/2014/main" id="{01A90444-4AB3-8FE5-1937-F2456883A7BC}"/>
              </a:ext>
            </a:extLst>
          </p:cNvPr>
          <p:cNvGrpSpPr/>
          <p:nvPr/>
        </p:nvGrpSpPr>
        <p:grpSpPr>
          <a:xfrm>
            <a:off x="487862" y="458885"/>
            <a:ext cx="6883882" cy="2887852"/>
            <a:chOff x="487862" y="458885"/>
            <a:chExt cx="6883882" cy="2887852"/>
          </a:xfrm>
        </p:grpSpPr>
        <p:grpSp>
          <p:nvGrpSpPr>
            <p:cNvPr id="6" name="グループ化 5">
              <a:extLst>
                <a:ext uri="{FF2B5EF4-FFF2-40B4-BE49-F238E27FC236}">
                  <a16:creationId xmlns:a16="http://schemas.microsoft.com/office/drawing/2014/main" id="{93788313-2BAA-B7BA-3BDE-6BEB1BCAC355}"/>
                </a:ext>
              </a:extLst>
            </p:cNvPr>
            <p:cNvGrpSpPr/>
            <p:nvPr/>
          </p:nvGrpSpPr>
          <p:grpSpPr>
            <a:xfrm>
              <a:off x="4398710" y="3062782"/>
              <a:ext cx="2962437" cy="283955"/>
              <a:chOff x="4363294" y="1484243"/>
              <a:chExt cx="2962437" cy="283955"/>
            </a:xfrm>
          </p:grpSpPr>
          <p:sp>
            <p:nvSpPr>
              <p:cNvPr id="75" name="正方形/長方形 74"/>
              <p:cNvSpPr/>
              <p:nvPr/>
            </p:nvSpPr>
            <p:spPr>
              <a:xfrm>
                <a:off x="5059895" y="1484243"/>
                <a:ext cx="2265836" cy="254422"/>
              </a:xfrm>
              <a:prstGeom prst="rect">
                <a:avLst/>
              </a:prstGeom>
              <a:solidFill>
                <a:schemeClr val="bg1"/>
              </a:solidFill>
              <a:ln w="0">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43">
                  <a:solidFill>
                    <a:prstClr val="white"/>
                  </a:solidFill>
                </a:endParaRPr>
              </a:p>
            </p:txBody>
          </p:sp>
          <p:sp>
            <p:nvSpPr>
              <p:cNvPr id="76" name="テキスト ボックス 75"/>
              <p:cNvSpPr txBox="1"/>
              <p:nvPr/>
            </p:nvSpPr>
            <p:spPr>
              <a:xfrm>
                <a:off x="5060533" y="1491199"/>
                <a:ext cx="2185214" cy="276999"/>
              </a:xfrm>
              <a:prstGeom prst="rect">
                <a:avLst/>
              </a:prstGeom>
              <a:noFill/>
            </p:spPr>
            <p:txBody>
              <a:bodyPr wrap="none" rtlCol="0">
                <a:spAutoFit/>
              </a:bodyPr>
              <a:lstStyle/>
              <a:p>
                <a:r>
                  <a:rPr lang="ja-JP" altLang="en-US"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　　　　　　　年　　　　月　　　　日</a:t>
                </a:r>
                <a:endParaRPr lang="en-US" altLang="ja-JP"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7" name="テキスト ボックス 76"/>
              <p:cNvSpPr txBox="1"/>
              <p:nvPr/>
            </p:nvSpPr>
            <p:spPr>
              <a:xfrm>
                <a:off x="4363294" y="1486455"/>
                <a:ext cx="646331"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記入日</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8" name="グループ化 7">
              <a:extLst>
                <a:ext uri="{FF2B5EF4-FFF2-40B4-BE49-F238E27FC236}">
                  <a16:creationId xmlns:a16="http://schemas.microsoft.com/office/drawing/2014/main" id="{E0431B3B-EDC9-F338-49F8-4CC1F5CC9322}"/>
                </a:ext>
              </a:extLst>
            </p:cNvPr>
            <p:cNvGrpSpPr/>
            <p:nvPr/>
          </p:nvGrpSpPr>
          <p:grpSpPr>
            <a:xfrm>
              <a:off x="487862" y="458885"/>
              <a:ext cx="6883882" cy="2352800"/>
              <a:chOff x="451766" y="1601896"/>
              <a:chExt cx="6883882" cy="2352800"/>
            </a:xfrm>
          </p:grpSpPr>
          <p:sp>
            <p:nvSpPr>
              <p:cNvPr id="66" name="正方形/長方形 65"/>
              <p:cNvSpPr/>
              <p:nvPr/>
            </p:nvSpPr>
            <p:spPr>
              <a:xfrm>
                <a:off x="451766" y="1601896"/>
                <a:ext cx="6883882" cy="2352800"/>
              </a:xfrm>
              <a:prstGeom prst="rect">
                <a:avLst/>
              </a:prstGeom>
              <a:solidFill>
                <a:schemeClr val="bg1"/>
              </a:solidFill>
              <a:ln w="0">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43" dirty="0">
                  <a:solidFill>
                    <a:prstClr val="black"/>
                  </a:solidFill>
                  <a:latin typeface="Meiryo UI" panose="020B0604030504040204" pitchFamily="50" charset="-128"/>
                  <a:ea typeface="Meiryo UI" panose="020B0604030504040204" pitchFamily="50" charset="-128"/>
                </a:endParaRPr>
              </a:p>
            </p:txBody>
          </p:sp>
          <p:sp>
            <p:nvSpPr>
              <p:cNvPr id="46" name="テキスト ボックス 45"/>
              <p:cNvSpPr txBox="1"/>
              <p:nvPr/>
            </p:nvSpPr>
            <p:spPr>
              <a:xfrm>
                <a:off x="1033912" y="3215300"/>
                <a:ext cx="5724951" cy="656270"/>
              </a:xfrm>
              <a:prstGeom prst="rect">
                <a:avLst/>
              </a:prstGeom>
              <a:noFill/>
            </p:spPr>
            <p:txBody>
              <a:bodyPr wrap="square" rtlCol="0">
                <a:spAutoFit/>
              </a:bodyPr>
              <a:lstStyle/>
              <a:p>
                <a:pPr algn="ctr"/>
                <a:r>
                  <a:rPr lang="ja-JP" altLang="en-US" sz="1600" dirty="0">
                    <a:solidFill>
                      <a:prstClr val="black"/>
                    </a:solidFill>
                    <a:latin typeface="Meiryo UI" panose="020B0604030504040204" pitchFamily="50" charset="-128"/>
                    <a:ea typeface="Meiryo UI" panose="020B0604030504040204" pitchFamily="50" charset="-128"/>
                  </a:rPr>
                  <a:t>下記をご記入の上、電子メールまたは</a:t>
                </a:r>
                <a:r>
                  <a:rPr lang="en-US" altLang="ja-JP" sz="1600" dirty="0">
                    <a:solidFill>
                      <a:prstClr val="black"/>
                    </a:solidFill>
                    <a:latin typeface="Meiryo UI" panose="020B0604030504040204" pitchFamily="50" charset="-128"/>
                    <a:ea typeface="Meiryo UI" panose="020B0604030504040204" pitchFamily="50" charset="-128"/>
                  </a:rPr>
                  <a:t>FAX</a:t>
                </a:r>
                <a:r>
                  <a:rPr lang="ja-JP" altLang="en-US" sz="1600" dirty="0">
                    <a:solidFill>
                      <a:prstClr val="black"/>
                    </a:solidFill>
                    <a:latin typeface="Meiryo UI" panose="020B0604030504040204" pitchFamily="50" charset="-128"/>
                    <a:ea typeface="Meiryo UI" panose="020B0604030504040204" pitchFamily="50" charset="-128"/>
                  </a:rPr>
                  <a:t>で送付してください。</a:t>
                </a:r>
                <a:endParaRPr lang="en-US" altLang="ja-JP" sz="1600" dirty="0">
                  <a:solidFill>
                    <a:prstClr val="black"/>
                  </a:solidFill>
                  <a:latin typeface="Meiryo UI" panose="020B0604030504040204" pitchFamily="50" charset="-128"/>
                  <a:ea typeface="Meiryo UI" panose="020B0604030504040204" pitchFamily="50" charset="-128"/>
                </a:endParaRPr>
              </a:p>
              <a:p>
                <a:pPr algn="ctr">
                  <a:lnSpc>
                    <a:spcPct val="150000"/>
                  </a:lnSpc>
                </a:pPr>
                <a:r>
                  <a:rPr lang="ja-JP" altLang="en-US" sz="1600" dirty="0">
                    <a:solidFill>
                      <a:prstClr val="black"/>
                    </a:solidFill>
                    <a:latin typeface="Meiryo UI" panose="020B0604030504040204" pitchFamily="50" charset="-128"/>
                    <a:ea typeface="Meiryo UI" panose="020B0604030504040204" pitchFamily="50" charset="-128"/>
                  </a:rPr>
                  <a:t>申込期限：</a:t>
                </a:r>
                <a:r>
                  <a:rPr lang="en-US" altLang="ja-JP" sz="1600" dirty="0">
                    <a:solidFill>
                      <a:prstClr val="black"/>
                    </a:solidFill>
                    <a:latin typeface="Meiryo UI" panose="020B0604030504040204" pitchFamily="50" charset="-128"/>
                    <a:ea typeface="Meiryo UI" panose="020B0604030504040204" pitchFamily="50" charset="-128"/>
                  </a:rPr>
                  <a:t>2024</a:t>
                </a:r>
                <a:r>
                  <a:rPr lang="ja-JP" altLang="en-US" sz="1600" dirty="0">
                    <a:solidFill>
                      <a:prstClr val="black"/>
                    </a:solidFill>
                    <a:latin typeface="Meiryo UI" panose="020B0604030504040204" pitchFamily="50" charset="-128"/>
                    <a:ea typeface="Meiryo UI" panose="020B0604030504040204" pitchFamily="50" charset="-128"/>
                  </a:rPr>
                  <a:t>年</a:t>
                </a:r>
                <a:r>
                  <a:rPr lang="en-US" altLang="ja-JP" sz="1600" dirty="0">
                    <a:solidFill>
                      <a:prstClr val="black"/>
                    </a:solidFill>
                    <a:latin typeface="Meiryo UI" panose="020B0604030504040204" pitchFamily="50" charset="-128"/>
                    <a:ea typeface="Meiryo UI" panose="020B0604030504040204" pitchFamily="50" charset="-128"/>
                  </a:rPr>
                  <a:t>7</a:t>
                </a:r>
                <a:r>
                  <a:rPr lang="ja-JP" altLang="en-US" sz="1600" dirty="0">
                    <a:solidFill>
                      <a:prstClr val="black"/>
                    </a:solidFill>
                    <a:latin typeface="Meiryo UI" panose="020B0604030504040204" pitchFamily="50" charset="-128"/>
                    <a:ea typeface="Meiryo UI" panose="020B0604030504040204" pitchFamily="50" charset="-128"/>
                  </a:rPr>
                  <a:t>月</a:t>
                </a:r>
                <a:r>
                  <a:rPr lang="en-US" altLang="ja-JP" sz="1600" dirty="0">
                    <a:solidFill>
                      <a:prstClr val="black"/>
                    </a:solidFill>
                    <a:latin typeface="Meiryo UI" panose="020B0604030504040204" pitchFamily="50" charset="-128"/>
                    <a:ea typeface="Meiryo UI" panose="020B0604030504040204" pitchFamily="50" charset="-128"/>
                  </a:rPr>
                  <a:t>31</a:t>
                </a:r>
                <a:r>
                  <a:rPr lang="ja-JP" altLang="en-US" sz="1600" dirty="0">
                    <a:solidFill>
                      <a:prstClr val="black"/>
                    </a:solidFill>
                    <a:latin typeface="Meiryo UI" panose="020B0604030504040204" pitchFamily="50" charset="-128"/>
                    <a:ea typeface="Meiryo UI" panose="020B0604030504040204" pitchFamily="50" charset="-128"/>
                  </a:rPr>
                  <a:t>日</a:t>
                </a:r>
                <a:r>
                  <a:rPr lang="en-US" altLang="ja-JP" sz="1600" dirty="0">
                    <a:solidFill>
                      <a:prstClr val="black"/>
                    </a:solidFill>
                    <a:latin typeface="Meiryo UI" panose="020B0604030504040204" pitchFamily="50" charset="-128"/>
                    <a:ea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rPr>
                  <a:t>水</a:t>
                </a:r>
                <a:r>
                  <a:rPr lang="en-US" altLang="ja-JP" sz="1600" dirty="0">
                    <a:solidFill>
                      <a:prstClr val="black"/>
                    </a:solidFill>
                    <a:latin typeface="Meiryo UI" panose="020B0604030504040204" pitchFamily="50" charset="-128"/>
                    <a:ea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rPr>
                  <a:t> </a:t>
                </a:r>
                <a:r>
                  <a:rPr lang="en-US" altLang="ja-JP" sz="1600" dirty="0">
                    <a:solidFill>
                      <a:prstClr val="black"/>
                    </a:solidFill>
                    <a:latin typeface="Meiryo UI" panose="020B0604030504040204" pitchFamily="50" charset="-128"/>
                    <a:ea typeface="Meiryo UI" panose="020B0604030504040204" pitchFamily="50" charset="-128"/>
                  </a:rPr>
                  <a:t>12</a:t>
                </a:r>
                <a:r>
                  <a:rPr lang="ja-JP" altLang="en-US" sz="1600" dirty="0">
                    <a:solidFill>
                      <a:prstClr val="black"/>
                    </a:solidFill>
                    <a:latin typeface="Meiryo UI" panose="020B0604030504040204" pitchFamily="50" charset="-128"/>
                    <a:ea typeface="Meiryo UI" panose="020B0604030504040204" pitchFamily="50" charset="-128"/>
                  </a:rPr>
                  <a:t>時</a:t>
                </a:r>
                <a:endParaRPr lang="en-US" altLang="ja-JP" sz="1600" dirty="0">
                  <a:solidFill>
                    <a:prstClr val="black"/>
                  </a:solidFill>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1678183" y="2024497"/>
                <a:ext cx="4391246" cy="1073627"/>
              </a:xfrm>
              <a:prstGeom prst="rect">
                <a:avLst/>
              </a:prstGeom>
              <a:noFill/>
            </p:spPr>
            <p:txBody>
              <a:bodyPr wrap="square" rtlCol="0">
                <a:spAutoFit/>
              </a:bodyPr>
              <a:lstStyle/>
              <a:p>
                <a:pPr>
                  <a:lnSpc>
                    <a:spcPct val="130000"/>
                  </a:lnSpc>
                </a:pPr>
                <a:r>
                  <a:rPr lang="ja-JP" altLang="en-US" sz="1600" b="1" dirty="0">
                    <a:solidFill>
                      <a:prstClr val="black"/>
                    </a:solidFill>
                    <a:latin typeface="Meiryo UI" panose="020B0604030504040204" pitchFamily="50" charset="-128"/>
                    <a:ea typeface="Meiryo UI" panose="020B0604030504040204" pitchFamily="50" charset="-128"/>
                  </a:rPr>
                  <a:t>　　　　</a:t>
                </a:r>
                <a:r>
                  <a:rPr lang="en-US" altLang="ja-JP" sz="2800" b="1" dirty="0">
                    <a:solidFill>
                      <a:prstClr val="black"/>
                    </a:solidFill>
                    <a:latin typeface="Meiryo UI" panose="020B0604030504040204" pitchFamily="50" charset="-128"/>
                    <a:ea typeface="Meiryo UI" panose="020B0604030504040204" pitchFamily="50" charset="-128"/>
                  </a:rPr>
                  <a:t>Web</a:t>
                </a:r>
                <a:r>
                  <a:rPr lang="ja-JP" altLang="en-US" sz="2800" b="1" dirty="0">
                    <a:solidFill>
                      <a:prstClr val="black"/>
                    </a:solidFill>
                    <a:latin typeface="Meiryo UI" panose="020B0604030504040204" pitchFamily="50" charset="-128"/>
                    <a:ea typeface="Meiryo UI" panose="020B0604030504040204" pitchFamily="50" charset="-128"/>
                  </a:rPr>
                  <a:t> 見本市</a:t>
                </a:r>
                <a:r>
                  <a:rPr lang="en-US" altLang="ja-JP" sz="2800" b="1" dirty="0">
                    <a:solidFill>
                      <a:prstClr val="black"/>
                    </a:solidFill>
                    <a:latin typeface="Meiryo UI" panose="020B0604030504040204" pitchFamily="50" charset="-128"/>
                    <a:ea typeface="Meiryo UI" panose="020B0604030504040204" pitchFamily="50" charset="-128"/>
                  </a:rPr>
                  <a:t>2024</a:t>
                </a:r>
              </a:p>
              <a:p>
                <a:pPr algn="ctr">
                  <a:lnSpc>
                    <a:spcPct val="130000"/>
                  </a:lnSpc>
                </a:pPr>
                <a:r>
                  <a:rPr lang="ja-JP" altLang="en-US" sz="2400" b="1" dirty="0">
                    <a:solidFill>
                      <a:prstClr val="black"/>
                    </a:solidFill>
                    <a:latin typeface="Meiryo UI" panose="020B0604030504040204" pitchFamily="50" charset="-128"/>
                    <a:ea typeface="Meiryo UI" panose="020B0604030504040204" pitchFamily="50" charset="-128"/>
                  </a:rPr>
                  <a:t>参加申込み</a:t>
                </a:r>
                <a:endParaRPr lang="en-US" altLang="ja-JP" sz="2400" dirty="0">
                  <a:solidFill>
                    <a:prstClr val="black"/>
                  </a:solidFill>
                  <a:latin typeface="Meiryo UI" panose="020B0604030504040204" pitchFamily="50" charset="-128"/>
                  <a:ea typeface="Meiryo UI" panose="020B0604030504040204" pitchFamily="50" charset="-128"/>
                </a:endParaRPr>
              </a:p>
            </p:txBody>
          </p:sp>
        </p:grpSp>
        <p:sp>
          <p:nvSpPr>
            <p:cNvPr id="5" name="テキスト ボックス 4">
              <a:extLst>
                <a:ext uri="{FF2B5EF4-FFF2-40B4-BE49-F238E27FC236}">
                  <a16:creationId xmlns:a16="http://schemas.microsoft.com/office/drawing/2014/main" id="{8DE3176B-28DE-9E7C-DA71-A466CD7531A1}"/>
                </a:ext>
              </a:extLst>
            </p:cNvPr>
            <p:cNvSpPr txBox="1"/>
            <p:nvPr/>
          </p:nvSpPr>
          <p:spPr>
            <a:xfrm>
              <a:off x="691615" y="586426"/>
              <a:ext cx="5901601" cy="369332"/>
            </a:xfrm>
            <a:prstGeom prst="rect">
              <a:avLst/>
            </a:prstGeom>
            <a:noFill/>
          </p:spPr>
          <p:txBody>
            <a:bodyPr wrap="square">
              <a:spAutoFit/>
            </a:bodyPr>
            <a:lstStyle/>
            <a:p>
              <a:r>
                <a:rPr lang="ja-JP" altLang="en-US" sz="1800" dirty="0">
                  <a:solidFill>
                    <a:prstClr val="black"/>
                  </a:solidFill>
                  <a:latin typeface="Meiryo UI" panose="020B0604030504040204" pitchFamily="50" charset="-128"/>
                  <a:ea typeface="Meiryo UI" panose="020B0604030504040204" pitchFamily="50" charset="-128"/>
                </a:rPr>
                <a:t>茨城県産業技術イノベーションセンター</a:t>
              </a:r>
              <a:endParaRPr lang="ja-JP" altLang="en-US" sz="1800" dirty="0"/>
            </a:p>
          </p:txBody>
        </p:sp>
      </p:grpSp>
      <p:graphicFrame>
        <p:nvGraphicFramePr>
          <p:cNvPr id="12" name="表 12">
            <a:extLst>
              <a:ext uri="{FF2B5EF4-FFF2-40B4-BE49-F238E27FC236}">
                <a16:creationId xmlns:a16="http://schemas.microsoft.com/office/drawing/2014/main" id="{57805571-38AC-969B-F3F9-63AC69CA57FC}"/>
              </a:ext>
            </a:extLst>
          </p:cNvPr>
          <p:cNvGraphicFramePr>
            <a:graphicFrameLocks noGrp="1"/>
          </p:cNvGraphicFramePr>
          <p:nvPr>
            <p:extLst>
              <p:ext uri="{D42A27DB-BD31-4B8C-83A1-F6EECF244321}">
                <p14:modId xmlns:p14="http://schemas.microsoft.com/office/powerpoint/2010/main" val="4220378613"/>
              </p:ext>
            </p:extLst>
          </p:nvPr>
        </p:nvGraphicFramePr>
        <p:xfrm>
          <a:off x="509590" y="3514304"/>
          <a:ext cx="6862154" cy="3420000"/>
        </p:xfrm>
        <a:graphic>
          <a:graphicData uri="http://schemas.openxmlformats.org/drawingml/2006/table">
            <a:tbl>
              <a:tblPr firstRow="1" bandRow="1">
                <a:tableStyleId>{5940675A-B579-460E-94D1-54222C63F5DA}</a:tableStyleId>
              </a:tblPr>
              <a:tblGrid>
                <a:gridCol w="1741645">
                  <a:extLst>
                    <a:ext uri="{9D8B030D-6E8A-4147-A177-3AD203B41FA5}">
                      <a16:colId xmlns:a16="http://schemas.microsoft.com/office/drawing/2014/main" val="1123290786"/>
                    </a:ext>
                  </a:extLst>
                </a:gridCol>
                <a:gridCol w="5120509">
                  <a:extLst>
                    <a:ext uri="{9D8B030D-6E8A-4147-A177-3AD203B41FA5}">
                      <a16:colId xmlns:a16="http://schemas.microsoft.com/office/drawing/2014/main" val="72377581"/>
                    </a:ext>
                  </a:extLst>
                </a:gridCol>
              </a:tblGrid>
              <a:tr h="380000">
                <a:tc>
                  <a:txBody>
                    <a:bodyPr/>
                    <a:lstStyle/>
                    <a:p>
                      <a:pPr algn="ctr"/>
                      <a:r>
                        <a:rPr kumimoji="1" lang="ja-JP" altLang="en-US" sz="1400" dirty="0">
                          <a:latin typeface="メイリオ" panose="020B0604030504040204" pitchFamily="50" charset="-128"/>
                          <a:ea typeface="メイリオ" panose="020B0604030504040204" pitchFamily="50" charset="-128"/>
                        </a:rPr>
                        <a:t>会社・団体名</a:t>
                      </a:r>
                    </a:p>
                  </a:txBody>
                  <a:tcPr anchor="ct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tc>
                  <a:txBody>
                    <a:bodyPr/>
                    <a:lstStyle/>
                    <a:p>
                      <a:endParaRPr kumimoji="1" lang="ja-JP" altLang="en-US" sz="1400" dirty="0">
                        <a:latin typeface="メイリオ" panose="020B0604030504040204" pitchFamily="50" charset="-128"/>
                        <a:ea typeface="メイリオ" panose="020B0604030504040204" pitchFamily="50" charset="-128"/>
                      </a:endParaRPr>
                    </a:p>
                  </a:txBody>
                  <a:tcPr anchor="ct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22290125"/>
                  </a:ext>
                </a:extLst>
              </a:tr>
              <a:tr h="380000">
                <a:tc>
                  <a:txBody>
                    <a:bodyPr/>
                    <a:lstStyle/>
                    <a:p>
                      <a:pPr algn="ctr"/>
                      <a:r>
                        <a:rPr kumimoji="1" lang="ja-JP" altLang="en-US" sz="1400" dirty="0">
                          <a:latin typeface="メイリオ" panose="020B0604030504040204" pitchFamily="50" charset="-128"/>
                          <a:ea typeface="メイリオ" panose="020B0604030504040204" pitchFamily="50" charset="-128"/>
                        </a:rPr>
                        <a:t>住　　　所</a:t>
                      </a:r>
                    </a:p>
                  </a:txBody>
                  <a:tcPr anchor="ct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tc>
                  <a:txBody>
                    <a:bodyPr/>
                    <a:lstStyle/>
                    <a:p>
                      <a:endParaRPr kumimoji="1" lang="ja-JP" altLang="en-US" sz="1400" dirty="0">
                        <a:latin typeface="メイリオ" panose="020B0604030504040204" pitchFamily="50" charset="-128"/>
                        <a:ea typeface="メイリオ" panose="020B0604030504040204" pitchFamily="50" charset="-128"/>
                      </a:endParaRPr>
                    </a:p>
                  </a:txBody>
                  <a:tcPr anchor="ct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323808761"/>
                  </a:ext>
                </a:extLst>
              </a:tr>
              <a:tr h="380000">
                <a:tc rowSpan="2">
                  <a:txBody>
                    <a:bodyPr/>
                    <a:lstStyle/>
                    <a:p>
                      <a:pPr algn="ctr"/>
                      <a:r>
                        <a:rPr kumimoji="1" lang="ja-JP" altLang="en-US" sz="1400" dirty="0">
                          <a:latin typeface="メイリオ" panose="020B0604030504040204" pitchFamily="50" charset="-128"/>
                          <a:ea typeface="メイリオ" panose="020B0604030504040204" pitchFamily="50" charset="-128"/>
                        </a:rPr>
                        <a:t>参加者①</a:t>
                      </a:r>
                      <a:endParaRPr kumimoji="1" lang="en-US" altLang="ja-JP" sz="1400" dirty="0">
                        <a:latin typeface="メイリオ" panose="020B0604030504040204" pitchFamily="50" charset="-128"/>
                        <a:ea typeface="メイリオ" panose="020B0604030504040204" pitchFamily="50" charset="-128"/>
                      </a:endParaRPr>
                    </a:p>
                    <a:p>
                      <a:pPr algn="l"/>
                      <a:r>
                        <a:rPr kumimoji="1" lang="ja-JP" altLang="en-US" sz="1200" dirty="0">
                          <a:latin typeface="メイリオ" panose="020B0604030504040204" pitchFamily="50" charset="-128"/>
                          <a:ea typeface="メイリオ" panose="020B0604030504040204" pitchFamily="50" charset="-128"/>
                        </a:rPr>
                        <a:t>（部署・役職／氏名／</a:t>
                      </a:r>
                      <a:endParaRPr kumimoji="1" lang="en-US" altLang="ja-JP" sz="1200" dirty="0">
                        <a:latin typeface="メイリオ" panose="020B0604030504040204" pitchFamily="50" charset="-128"/>
                        <a:ea typeface="メイリオ" panose="020B0604030504040204" pitchFamily="50" charset="-128"/>
                      </a:endParaRPr>
                    </a:p>
                    <a:p>
                      <a:pPr algn="ctr"/>
                      <a:r>
                        <a:rPr kumimoji="1" lang="ja-JP" altLang="en-US" sz="1200" dirty="0">
                          <a:latin typeface="メイリオ" panose="020B0604030504040204" pitchFamily="50" charset="-128"/>
                          <a:ea typeface="メイリオ" panose="020B0604030504040204" pitchFamily="50" charset="-128"/>
                        </a:rPr>
                        <a:t>メールアドレス）</a:t>
                      </a:r>
                    </a:p>
                  </a:txBody>
                  <a:tcPr anchor="ct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tc>
                  <a:txBody>
                    <a:bodyPr/>
                    <a:lstStyle/>
                    <a:p>
                      <a:r>
                        <a:rPr kumimoji="1" lang="ja-JP" altLang="en-US" sz="1200" dirty="0">
                          <a:solidFill>
                            <a:schemeClr val="bg1">
                              <a:lumMod val="50000"/>
                            </a:schemeClr>
                          </a:solidFill>
                          <a:latin typeface="メイリオ" panose="020B0604030504040204" pitchFamily="50" charset="-128"/>
                          <a:ea typeface="メイリオ" panose="020B0604030504040204" pitchFamily="50" charset="-128"/>
                        </a:rPr>
                        <a:t>（部署・役職）　　　　　　　　　　（氏名）</a:t>
                      </a:r>
                    </a:p>
                  </a:txBody>
                  <a:tcP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05340033"/>
                  </a:ext>
                </a:extLst>
              </a:tr>
              <a:tr h="380000">
                <a:tc v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anchor="ctr"/>
                </a:tc>
                <a:tc>
                  <a:txBody>
                    <a:bodyPr/>
                    <a:lstStyle/>
                    <a:p>
                      <a:r>
                        <a:rPr kumimoji="1" lang="ja-JP" altLang="en-US" sz="1200" dirty="0">
                          <a:solidFill>
                            <a:schemeClr val="bg1">
                              <a:lumMod val="50000"/>
                            </a:schemeClr>
                          </a:solidFill>
                          <a:latin typeface="メイリオ" panose="020B0604030504040204" pitchFamily="50" charset="-128"/>
                          <a:ea typeface="メイリオ" panose="020B0604030504040204" pitchFamily="50" charset="-128"/>
                        </a:rPr>
                        <a:t>（メール）</a:t>
                      </a:r>
                    </a:p>
                  </a:txBody>
                  <a:tcP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61345020"/>
                  </a:ext>
                </a:extLst>
              </a:tr>
              <a:tr h="380000">
                <a:tc rowSpan="2">
                  <a:txBody>
                    <a:bodyPr/>
                    <a:lstStyle/>
                    <a:p>
                      <a:pPr algn="ctr"/>
                      <a:r>
                        <a:rPr kumimoji="1" lang="ja-JP" altLang="en-US" sz="1400" dirty="0">
                          <a:latin typeface="メイリオ" panose="020B0604030504040204" pitchFamily="50" charset="-128"/>
                          <a:ea typeface="メイリオ" panose="020B0604030504040204" pitchFamily="50" charset="-128"/>
                        </a:rPr>
                        <a:t>参加者②</a:t>
                      </a:r>
                      <a:endParaRPr kumimoji="1" lang="en-US" altLang="ja-JP" sz="1400" dirty="0">
                        <a:latin typeface="メイリオ" panose="020B0604030504040204" pitchFamily="50" charset="-128"/>
                        <a:ea typeface="メイリオ" panose="020B0604030504040204" pitchFamily="50" charset="-128"/>
                      </a:endParaRPr>
                    </a:p>
                    <a:p>
                      <a:pPr algn="l"/>
                      <a:r>
                        <a:rPr kumimoji="1" lang="ja-JP" altLang="en-US" sz="1200" dirty="0">
                          <a:latin typeface="メイリオ" panose="020B0604030504040204" pitchFamily="50" charset="-128"/>
                          <a:ea typeface="メイリオ" panose="020B0604030504040204" pitchFamily="50" charset="-128"/>
                        </a:rPr>
                        <a:t>（部署・役職／氏名／</a:t>
                      </a:r>
                      <a:endParaRPr kumimoji="1" lang="en-US" altLang="ja-JP" sz="1200" dirty="0">
                        <a:latin typeface="メイリオ" panose="020B0604030504040204" pitchFamily="50" charset="-128"/>
                        <a:ea typeface="メイリオ" panose="020B0604030504040204" pitchFamily="50" charset="-128"/>
                      </a:endParaRPr>
                    </a:p>
                    <a:p>
                      <a:pPr algn="ctr"/>
                      <a:r>
                        <a:rPr kumimoji="1" lang="ja-JP" altLang="en-US" sz="1200" dirty="0">
                          <a:latin typeface="メイリオ" panose="020B0604030504040204" pitchFamily="50" charset="-128"/>
                          <a:ea typeface="メイリオ" panose="020B0604030504040204" pitchFamily="50" charset="-128"/>
                        </a:rPr>
                        <a:t>メールアドレス）</a:t>
                      </a:r>
                    </a:p>
                  </a:txBody>
                  <a:tcPr anchor="ct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tc>
                  <a:txBody>
                    <a:bodyPr/>
                    <a:lstStyle/>
                    <a:p>
                      <a:r>
                        <a:rPr kumimoji="1" lang="ja-JP" altLang="en-US" sz="1200" dirty="0">
                          <a:solidFill>
                            <a:schemeClr val="bg1">
                              <a:lumMod val="50000"/>
                            </a:schemeClr>
                          </a:solidFill>
                          <a:latin typeface="メイリオ" panose="020B0604030504040204" pitchFamily="50" charset="-128"/>
                          <a:ea typeface="メイリオ" panose="020B0604030504040204" pitchFamily="50" charset="-128"/>
                        </a:rPr>
                        <a:t>（部署・役職）　　　　　　　　　　（氏名）</a:t>
                      </a:r>
                    </a:p>
                  </a:txBody>
                  <a:tcP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79819898"/>
                  </a:ext>
                </a:extLst>
              </a:tr>
              <a:tr h="380000">
                <a:tc v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anchor="ctr"/>
                </a:tc>
                <a:tc>
                  <a:txBody>
                    <a:bodyPr/>
                    <a:lstStyle/>
                    <a:p>
                      <a:r>
                        <a:rPr kumimoji="1" lang="ja-JP" altLang="en-US" sz="1200" dirty="0">
                          <a:solidFill>
                            <a:schemeClr val="bg1">
                              <a:lumMod val="50000"/>
                            </a:schemeClr>
                          </a:solidFill>
                          <a:latin typeface="メイリオ" panose="020B0604030504040204" pitchFamily="50" charset="-128"/>
                          <a:ea typeface="メイリオ" panose="020B0604030504040204" pitchFamily="50" charset="-128"/>
                        </a:rPr>
                        <a:t>（メール）</a:t>
                      </a:r>
                    </a:p>
                  </a:txBody>
                  <a:tcP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53925947"/>
                  </a:ext>
                </a:extLst>
              </a:tr>
              <a:tr h="380000">
                <a:tc rowSpan="2">
                  <a:txBody>
                    <a:bodyPr/>
                    <a:lstStyle/>
                    <a:p>
                      <a:pPr algn="ctr"/>
                      <a:r>
                        <a:rPr kumimoji="1" lang="ja-JP" altLang="en-US" sz="1400">
                          <a:latin typeface="メイリオ" panose="020B0604030504040204" pitchFamily="50" charset="-128"/>
                          <a:ea typeface="メイリオ" panose="020B0604030504040204" pitchFamily="50" charset="-128"/>
                        </a:rPr>
                        <a:t>参加者</a:t>
                      </a:r>
                      <a:r>
                        <a:rPr kumimoji="1" lang="ja-JP" altLang="en-US" sz="1400" dirty="0">
                          <a:latin typeface="メイリオ" panose="020B0604030504040204" pitchFamily="50" charset="-128"/>
                          <a:ea typeface="メイリオ" panose="020B0604030504040204" pitchFamily="50" charset="-128"/>
                        </a:rPr>
                        <a:t>③</a:t>
                      </a:r>
                      <a:endParaRPr kumimoji="1" lang="en-US" altLang="ja-JP" sz="1400" dirty="0">
                        <a:latin typeface="メイリオ" panose="020B0604030504040204" pitchFamily="50" charset="-128"/>
                        <a:ea typeface="メイリオ" panose="020B0604030504040204" pitchFamily="50" charset="-128"/>
                      </a:endParaRPr>
                    </a:p>
                    <a:p>
                      <a:pPr algn="l"/>
                      <a:r>
                        <a:rPr kumimoji="1" lang="ja-JP" altLang="en-US" sz="1200" dirty="0">
                          <a:latin typeface="メイリオ" panose="020B0604030504040204" pitchFamily="50" charset="-128"/>
                          <a:ea typeface="メイリオ" panose="020B0604030504040204" pitchFamily="50" charset="-128"/>
                        </a:rPr>
                        <a:t>（部署・役職／氏名／</a:t>
                      </a:r>
                      <a:endParaRPr kumimoji="1" lang="en-US" altLang="ja-JP" sz="1200" dirty="0">
                        <a:latin typeface="メイリオ" panose="020B0604030504040204" pitchFamily="50" charset="-128"/>
                        <a:ea typeface="メイリオ" panose="020B0604030504040204" pitchFamily="50" charset="-128"/>
                      </a:endParaRPr>
                    </a:p>
                    <a:p>
                      <a:pPr algn="ctr"/>
                      <a:r>
                        <a:rPr kumimoji="1" lang="ja-JP" altLang="en-US" sz="1200" dirty="0">
                          <a:latin typeface="メイリオ" panose="020B0604030504040204" pitchFamily="50" charset="-128"/>
                          <a:ea typeface="メイリオ" panose="020B0604030504040204" pitchFamily="50" charset="-128"/>
                        </a:rPr>
                        <a:t>メールアドレス）</a:t>
                      </a:r>
                    </a:p>
                  </a:txBody>
                  <a:tcPr anchor="ct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tc>
                  <a:txBody>
                    <a:bodyPr/>
                    <a:lstStyle/>
                    <a:p>
                      <a:r>
                        <a:rPr kumimoji="1" lang="ja-JP" altLang="en-US" sz="1200" dirty="0">
                          <a:solidFill>
                            <a:schemeClr val="bg1">
                              <a:lumMod val="50000"/>
                            </a:schemeClr>
                          </a:solidFill>
                          <a:latin typeface="メイリオ" panose="020B0604030504040204" pitchFamily="50" charset="-128"/>
                          <a:ea typeface="メイリオ" panose="020B0604030504040204" pitchFamily="50" charset="-128"/>
                        </a:rPr>
                        <a:t>（部署・役職）　　　　　　　　　　（氏名）</a:t>
                      </a:r>
                    </a:p>
                  </a:txBody>
                  <a:tcP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30261290"/>
                  </a:ext>
                </a:extLst>
              </a:tr>
              <a:tr h="380000">
                <a:tc v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anchor="ct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tc>
                  <a:txBody>
                    <a:bodyPr/>
                    <a:lstStyle/>
                    <a:p>
                      <a:r>
                        <a:rPr kumimoji="1" lang="ja-JP" altLang="en-US" sz="1200" dirty="0">
                          <a:solidFill>
                            <a:schemeClr val="bg1">
                              <a:lumMod val="50000"/>
                            </a:schemeClr>
                          </a:solidFill>
                          <a:latin typeface="メイリオ" panose="020B0604030504040204" pitchFamily="50" charset="-128"/>
                          <a:ea typeface="メイリオ" panose="020B0604030504040204" pitchFamily="50" charset="-128"/>
                        </a:rPr>
                        <a:t>（メール）</a:t>
                      </a:r>
                    </a:p>
                  </a:txBody>
                  <a:tcP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62633932"/>
                  </a:ext>
                </a:extLst>
              </a:tr>
              <a:tr h="380000">
                <a:tc>
                  <a:txBody>
                    <a:bodyPr/>
                    <a:lstStyle/>
                    <a:p>
                      <a:pPr algn="ctr"/>
                      <a:r>
                        <a:rPr kumimoji="1" lang="ja-JP" altLang="en-US" sz="1400" dirty="0">
                          <a:latin typeface="メイリオ" panose="020B0604030504040204" pitchFamily="50" charset="-128"/>
                          <a:ea typeface="メイリオ" panose="020B0604030504040204" pitchFamily="50" charset="-128"/>
                        </a:rPr>
                        <a:t>電話番号</a:t>
                      </a:r>
                    </a:p>
                  </a:txBody>
                  <a:tcPr anchor="ct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tc>
                  <a:txBody>
                    <a:bodyPr/>
                    <a:lstStyle/>
                    <a:p>
                      <a:endParaRPr kumimoji="1" lang="ja-JP" altLang="en-US" sz="1400" dirty="0">
                        <a:latin typeface="メイリオ" panose="020B0604030504040204" pitchFamily="50" charset="-128"/>
                        <a:ea typeface="メイリオ" panose="020B0604030504040204" pitchFamily="50" charset="-128"/>
                      </a:endParaRPr>
                    </a:p>
                  </a:txBody>
                  <a:tcPr anchor="ct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85325535"/>
                  </a:ext>
                </a:extLst>
              </a:tr>
            </a:tbl>
          </a:graphicData>
        </a:graphic>
      </p:graphicFrame>
      <p:sp>
        <p:nvSpPr>
          <p:cNvPr id="14" name="テキスト ボックス 13">
            <a:extLst>
              <a:ext uri="{FF2B5EF4-FFF2-40B4-BE49-F238E27FC236}">
                <a16:creationId xmlns:a16="http://schemas.microsoft.com/office/drawing/2014/main" id="{236BDD1B-2E8B-282E-D835-771FAD774E20}"/>
              </a:ext>
            </a:extLst>
          </p:cNvPr>
          <p:cNvSpPr txBox="1"/>
          <p:nvPr/>
        </p:nvSpPr>
        <p:spPr>
          <a:xfrm>
            <a:off x="5823149" y="5470451"/>
            <a:ext cx="1548595" cy="338554"/>
          </a:xfrm>
          <a:prstGeom prst="rect">
            <a:avLst/>
          </a:prstGeom>
          <a:noFill/>
        </p:spPr>
        <p:txBody>
          <a:bodyPr wrap="square" rtlCol="0">
            <a:spAutoFit/>
          </a:bodyPr>
          <a:lstStyle/>
          <a:p>
            <a:r>
              <a:rPr kumimoji="1" lang="ja-JP" altLang="en-US" sz="1600" dirty="0">
                <a:latin typeface="メイリオ" panose="020B0604030504040204" pitchFamily="50" charset="-128"/>
                <a:ea typeface="メイリオ" panose="020B0604030504040204" pitchFamily="50" charset="-128"/>
              </a:rPr>
              <a:t>□ </a:t>
            </a:r>
            <a:r>
              <a:rPr kumimoji="1" lang="ja-JP" altLang="en-US" sz="1400" dirty="0">
                <a:latin typeface="メイリオ" panose="020B0604030504040204" pitchFamily="50" charset="-128"/>
                <a:ea typeface="メイリオ" panose="020B0604030504040204" pitchFamily="50" charset="-128"/>
              </a:rPr>
              <a:t>①と同じ</a:t>
            </a:r>
            <a:endParaRPr kumimoji="1" lang="ja-JP" altLang="en-US" sz="1600" dirty="0">
              <a:latin typeface="メイリオ" panose="020B0604030504040204" pitchFamily="50" charset="-128"/>
              <a:ea typeface="メイリオ" panose="020B0604030504040204" pitchFamily="50" charset="-128"/>
            </a:endParaRPr>
          </a:p>
        </p:txBody>
      </p:sp>
      <p:sp>
        <p:nvSpPr>
          <p:cNvPr id="15" name="テキスト ボックス 14">
            <a:extLst>
              <a:ext uri="{FF2B5EF4-FFF2-40B4-BE49-F238E27FC236}">
                <a16:creationId xmlns:a16="http://schemas.microsoft.com/office/drawing/2014/main" id="{F5F145B8-D87D-9018-2B31-20DB4DAF3144}"/>
              </a:ext>
            </a:extLst>
          </p:cNvPr>
          <p:cNvSpPr txBox="1"/>
          <p:nvPr/>
        </p:nvSpPr>
        <p:spPr>
          <a:xfrm>
            <a:off x="5818918" y="6236868"/>
            <a:ext cx="1548595" cy="338554"/>
          </a:xfrm>
          <a:prstGeom prst="rect">
            <a:avLst/>
          </a:prstGeom>
          <a:noFill/>
        </p:spPr>
        <p:txBody>
          <a:bodyPr wrap="square" rtlCol="0">
            <a:spAutoFit/>
          </a:bodyPr>
          <a:lstStyle/>
          <a:p>
            <a:r>
              <a:rPr kumimoji="1" lang="ja-JP" altLang="en-US" sz="1600" dirty="0">
                <a:latin typeface="メイリオ" panose="020B0604030504040204" pitchFamily="50" charset="-128"/>
                <a:ea typeface="メイリオ" panose="020B0604030504040204" pitchFamily="50" charset="-128"/>
              </a:rPr>
              <a:t>□ </a:t>
            </a:r>
            <a:r>
              <a:rPr kumimoji="1" lang="ja-JP" altLang="en-US" sz="1400" dirty="0">
                <a:latin typeface="メイリオ" panose="020B0604030504040204" pitchFamily="50" charset="-128"/>
                <a:ea typeface="メイリオ" panose="020B0604030504040204" pitchFamily="50" charset="-128"/>
              </a:rPr>
              <a:t>①と同じ</a:t>
            </a:r>
            <a:endParaRPr kumimoji="1" lang="ja-JP" altLang="en-US" sz="1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8942239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16032</TotalTime>
  <Words>252</Words>
  <Application>Microsoft Office PowerPoint</Application>
  <PresentationFormat>ユーザー設定</PresentationFormat>
  <Paragraphs>41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メイリオ</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Ozawa, Fumiko/小澤 文子</dc:creator>
  <cp:lastModifiedBy>石川卓</cp:lastModifiedBy>
  <cp:revision>553</cp:revision>
  <cp:lastPrinted>2024-06-14T06:13:29Z</cp:lastPrinted>
  <dcterms:created xsi:type="dcterms:W3CDTF">2019-04-16T10:04:47Z</dcterms:created>
  <dcterms:modified xsi:type="dcterms:W3CDTF">2024-07-12T08:00:21Z</dcterms:modified>
  <cp:category/>
</cp:coreProperties>
</file>