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a:srgbClr val="003B83"/>
    <a:srgbClr val="003B85"/>
    <a:srgbClr val="FFFF00"/>
    <a:srgbClr val="FF0000"/>
    <a:srgbClr val="FFFFFF"/>
    <a:srgbClr val="000000"/>
    <a:srgbClr val="002060"/>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6370" autoAdjust="0"/>
  </p:normalViewPr>
  <p:slideViewPr>
    <p:cSldViewPr snapToGrid="0">
      <p:cViewPr varScale="1">
        <p:scale>
          <a:sx n="70" d="100"/>
          <a:sy n="70" d="100"/>
        </p:scale>
        <p:origin x="2796" y="7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67" d="100"/>
          <a:sy n="67"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2" y="0"/>
            <a:ext cx="2946400" cy="496888"/>
          </a:xfrm>
          <a:prstGeom prst="rect">
            <a:avLst/>
          </a:prstGeom>
        </p:spPr>
        <p:txBody>
          <a:bodyPr vert="horz" lIns="91383" tIns="45692" rIns="91383" bIns="45692" rtlCol="0"/>
          <a:lstStyle>
            <a:lvl1pPr algn="r">
              <a:defRPr sz="1200"/>
            </a:lvl1pPr>
          </a:lstStyle>
          <a:p>
            <a:fld id="{9CA8A1D1-D5BB-464E-BDAA-F914059CE7FD}" type="datetimeFigureOut">
              <a:rPr kumimoji="1" lang="ja-JP" altLang="en-US" smtClean="0"/>
              <a:t>2024/1/30</a:t>
            </a:fld>
            <a:endParaRPr kumimoji="1" lang="ja-JP" altLang="en-US"/>
          </a:p>
        </p:txBody>
      </p:sp>
      <p:sp>
        <p:nvSpPr>
          <p:cNvPr id="4" name="フッター プレースホルダー 3"/>
          <p:cNvSpPr>
            <a:spLocks noGrp="1"/>
          </p:cNvSpPr>
          <p:nvPr>
            <p:ph type="ftr" sz="quarter" idx="2"/>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2" y="9429750"/>
            <a:ext cx="2946400" cy="496888"/>
          </a:xfrm>
          <a:prstGeom prst="rect">
            <a:avLst/>
          </a:prstGeom>
        </p:spPr>
        <p:txBody>
          <a:bodyPr vert="horz" lIns="91383" tIns="45692" rIns="91383" bIns="45692"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3126" userDrawn="1">
          <p15:clr>
            <a:srgbClr val="F26B43"/>
          </p15:clr>
        </p15:guide>
        <p15:guide id="2" pos="214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400" cy="496888"/>
          </a:xfrm>
          <a:prstGeom prst="rect">
            <a:avLst/>
          </a:prstGeom>
        </p:spPr>
        <p:txBody>
          <a:bodyPr vert="horz" lIns="91383" tIns="45692" rIns="91383"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2" y="0"/>
            <a:ext cx="2946400" cy="496888"/>
          </a:xfrm>
          <a:prstGeom prst="rect">
            <a:avLst/>
          </a:prstGeom>
        </p:spPr>
        <p:txBody>
          <a:bodyPr vert="horz" lIns="91383" tIns="45692" rIns="91383" bIns="45692" rtlCol="0"/>
          <a:lstStyle>
            <a:lvl1pPr algn="r">
              <a:defRPr sz="1200"/>
            </a:lvl1pPr>
          </a:lstStyle>
          <a:p>
            <a:fld id="{B6424E34-BF1B-4733-BB55-00666A73F4C4}" type="datetimeFigureOut">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383" tIns="45692" rIns="91383" bIns="45692" rtlCol="0" anchor="ctr"/>
          <a:lstStyle/>
          <a:p>
            <a:endParaRPr lang="ja-JP" altLang="en-US"/>
          </a:p>
        </p:txBody>
      </p:sp>
      <p:sp>
        <p:nvSpPr>
          <p:cNvPr id="5" name="ノート プレースホルダー 4"/>
          <p:cNvSpPr>
            <a:spLocks noGrp="1"/>
          </p:cNvSpPr>
          <p:nvPr>
            <p:ph type="body" sz="quarter" idx="3"/>
          </p:nvPr>
        </p:nvSpPr>
        <p:spPr>
          <a:xfrm>
            <a:off x="679454" y="4776792"/>
            <a:ext cx="5438775" cy="3908425"/>
          </a:xfrm>
          <a:prstGeom prst="rect">
            <a:avLst/>
          </a:prstGeom>
        </p:spPr>
        <p:txBody>
          <a:bodyPr vert="horz" lIns="91383" tIns="45692" rIns="91383" bIns="456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9750"/>
            <a:ext cx="2946400" cy="496888"/>
          </a:xfrm>
          <a:prstGeom prst="rect">
            <a:avLst/>
          </a:prstGeom>
        </p:spPr>
        <p:txBody>
          <a:bodyPr vert="horz" lIns="91383" tIns="45692" rIns="91383"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2" y="9429750"/>
            <a:ext cx="2946400" cy="496888"/>
          </a:xfrm>
          <a:prstGeom prst="rect">
            <a:avLst/>
          </a:prstGeom>
        </p:spPr>
        <p:txBody>
          <a:bodyPr vert="horz" lIns="91383" tIns="45692" rIns="91383" bIns="45692"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5907" y="1791104"/>
            <a:ext cx="6640275" cy="3810212"/>
          </a:xfrm>
        </p:spPr>
        <p:txBody>
          <a:bodyPr anchor="b"/>
          <a:lstStyle>
            <a:lvl1pPr algn="ctr">
              <a:defRPr sz="5126"/>
            </a:lvl1pPr>
          </a:lstStyle>
          <a:p>
            <a:r>
              <a:rPr lang="ja-JP" altLang="en-US"/>
              <a:t>マスター タイトルの書式設定</a:t>
            </a:r>
            <a:endParaRPr lang="en-US" dirty="0"/>
          </a:p>
        </p:txBody>
      </p:sp>
      <p:sp>
        <p:nvSpPr>
          <p:cNvPr id="3" name="Subtitle 2"/>
          <p:cNvSpPr>
            <a:spLocks noGrp="1"/>
          </p:cNvSpPr>
          <p:nvPr>
            <p:ph type="subTitle" idx="1"/>
          </p:nvPr>
        </p:nvSpPr>
        <p:spPr>
          <a:xfrm>
            <a:off x="976511" y="5748252"/>
            <a:ext cx="5859066" cy="2642320"/>
          </a:xfrm>
        </p:spPr>
        <p:txBody>
          <a:bodyPr/>
          <a:lstStyle>
            <a:lvl1pPr marL="0" indent="0" algn="ctr">
              <a:buNone/>
              <a:defRPr sz="2050"/>
            </a:lvl1pPr>
            <a:lvl2pPr marL="390586" indent="0" algn="ctr">
              <a:buNone/>
              <a:defRPr sz="1709"/>
            </a:lvl2pPr>
            <a:lvl3pPr marL="781172" indent="0" algn="ctr">
              <a:buNone/>
              <a:defRPr sz="1538"/>
            </a:lvl3pPr>
            <a:lvl4pPr marL="1171758" indent="0" algn="ctr">
              <a:buNone/>
              <a:defRPr sz="1367"/>
            </a:lvl4pPr>
            <a:lvl5pPr marL="1562344" indent="0" algn="ctr">
              <a:buNone/>
              <a:defRPr sz="1367"/>
            </a:lvl5pPr>
            <a:lvl6pPr marL="1952930" indent="0" algn="ctr">
              <a:buNone/>
              <a:defRPr sz="1367"/>
            </a:lvl6pPr>
            <a:lvl7pPr marL="2343516" indent="0" algn="ctr">
              <a:buNone/>
              <a:defRPr sz="1367"/>
            </a:lvl7pPr>
            <a:lvl8pPr marL="2734102" indent="0" algn="ctr">
              <a:buNone/>
              <a:defRPr sz="1367"/>
            </a:lvl8pPr>
            <a:lvl9pPr marL="3124688" indent="0" algn="ctr">
              <a:buNone/>
              <a:defRPr sz="136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91BCBF-0F65-4A7B-BA50-3E57BD606A3B}" type="datetime1">
              <a:rPr kumimoji="1" lang="en-US" altLang="ja-JP" smtClean="0"/>
              <a:t>1/30/2024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6072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E481E4-6059-4BB2-B5F7-F9AE93BD2174}" type="datetime1">
              <a:rPr kumimoji="1" lang="en-US" altLang="ja-JP" smtClean="0"/>
              <a:t>1/30/2024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34CB1F-625B-402A-8E6C-C99B39194D9A}" type="datetime1">
              <a:rPr kumimoji="1" lang="en-US" altLang="ja-JP" smtClean="0"/>
              <a:t>1/30/2024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2" name="正方形/長方形 1"/>
          <p:cNvSpPr/>
          <p:nvPr userDrawn="1"/>
        </p:nvSpPr>
        <p:spPr>
          <a:xfrm>
            <a:off x="-16802" y="-1"/>
            <a:ext cx="7828890" cy="8280000"/>
          </a:xfrm>
          <a:prstGeom prst="rect">
            <a:avLst/>
          </a:prstGeom>
          <a:solidFill>
            <a:srgbClr val="003B8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AF0FE4C2-A271-31A5-B497-4EF434AF9F20}"/>
              </a:ext>
            </a:extLst>
          </p:cNvPr>
          <p:cNvSpPr/>
          <p:nvPr userDrawn="1"/>
        </p:nvSpPr>
        <p:spPr>
          <a:xfrm>
            <a:off x="723424" y="10311295"/>
            <a:ext cx="6365240" cy="400110"/>
          </a:xfrm>
          <a:prstGeom prst="rect">
            <a:avLst/>
          </a:prstGeom>
          <a:ln>
            <a:solidFill>
              <a:schemeClr val="tx1"/>
            </a:solidFill>
          </a:ln>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提案会に関する</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お申込受付および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者管理の目的においてのみ使用いたします。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grpSp>
        <p:nvGrpSpPr>
          <p:cNvPr id="4" name="グループ化 3">
            <a:extLst>
              <a:ext uri="{FF2B5EF4-FFF2-40B4-BE49-F238E27FC236}">
                <a16:creationId xmlns:a16="http://schemas.microsoft.com/office/drawing/2014/main" id="{BFC90A9A-DBEB-40BB-58F7-4537AE401914}"/>
              </a:ext>
            </a:extLst>
          </p:cNvPr>
          <p:cNvGrpSpPr/>
          <p:nvPr userDrawn="1"/>
        </p:nvGrpSpPr>
        <p:grpSpPr>
          <a:xfrm>
            <a:off x="4397991" y="2326443"/>
            <a:ext cx="2962437" cy="283955"/>
            <a:chOff x="4363294" y="1484243"/>
            <a:chExt cx="2962437" cy="283955"/>
          </a:xfrm>
        </p:grpSpPr>
        <p:sp>
          <p:nvSpPr>
            <p:cNvPr id="5" name="正方形/長方形 4">
              <a:extLst>
                <a:ext uri="{FF2B5EF4-FFF2-40B4-BE49-F238E27FC236}">
                  <a16:creationId xmlns:a16="http://schemas.microsoft.com/office/drawing/2014/main" id="{DAE68DEB-0000-5C27-41C9-A23D257BE5E9}"/>
                </a:ext>
              </a:extLst>
            </p:cNvPr>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6" name="テキスト ボックス 5">
              <a:extLst>
                <a:ext uri="{FF2B5EF4-FFF2-40B4-BE49-F238E27FC236}">
                  <a16:creationId xmlns:a16="http://schemas.microsoft.com/office/drawing/2014/main" id="{DE74EAD8-F98C-FF21-D166-A0A2292991CE}"/>
                </a:ext>
              </a:extLst>
            </p:cNvPr>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30BDF08A-8BF7-F87A-5447-B612BE12431B}"/>
                </a:ext>
              </a:extLst>
            </p:cNvPr>
            <p:cNvSpPr txBox="1"/>
            <p:nvPr/>
          </p:nvSpPr>
          <p:spPr>
            <a:xfrm>
              <a:off x="4363294" y="1486455"/>
              <a:ext cx="646331" cy="276999"/>
            </a:xfrm>
            <a:prstGeom prst="rect">
              <a:avLst/>
            </a:prstGeom>
            <a:noFill/>
          </p:spPr>
          <p:txBody>
            <a:bodyPr wrap="none"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二等辺三角形 7">
            <a:extLst>
              <a:ext uri="{FF2B5EF4-FFF2-40B4-BE49-F238E27FC236}">
                <a16:creationId xmlns:a16="http://schemas.microsoft.com/office/drawing/2014/main" id="{64EB03BF-EF65-0625-79DB-81FC1264E42C}"/>
              </a:ext>
            </a:extLst>
          </p:cNvPr>
          <p:cNvSpPr/>
          <p:nvPr userDrawn="1"/>
        </p:nvSpPr>
        <p:spPr>
          <a:xfrm flipV="1">
            <a:off x="3070584" y="8388017"/>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9" name="テキスト ボックス 8">
            <a:extLst>
              <a:ext uri="{FF2B5EF4-FFF2-40B4-BE49-F238E27FC236}">
                <a16:creationId xmlns:a16="http://schemas.microsoft.com/office/drawing/2014/main" id="{07FC1A90-BAF2-754A-7CFC-E26CA382F0F8}"/>
              </a:ext>
            </a:extLst>
          </p:cNvPr>
          <p:cNvSpPr txBox="1"/>
          <p:nvPr userDrawn="1"/>
        </p:nvSpPr>
        <p:spPr>
          <a:xfrm>
            <a:off x="2207775" y="9472800"/>
            <a:ext cx="5414002" cy="707886"/>
          </a:xfrm>
          <a:prstGeom prst="rect">
            <a:avLst/>
          </a:prstGeom>
          <a:noFill/>
        </p:spPr>
        <p:txBody>
          <a:bodyPr wrap="square" rtlCol="0">
            <a:spAutoFit/>
          </a:bodyPr>
          <a:lstStyle/>
          <a:p>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ja-JP" altLang="en-US" sz="1800" dirty="0">
                <a:solidFill>
                  <a:prstClr val="black">
                    <a:lumMod val="85000"/>
                    <a:lumOff val="15000"/>
                  </a:prstClr>
                </a:solidFill>
                <a:ea typeface="Meiryo UI" panose="020B0604030504040204" pitchFamily="50" charset="-128"/>
                <a:cs typeface="Meiryo UI" panose="020B0604030504040204" pitchFamily="50" charset="-128"/>
              </a:rPr>
              <a:t>電　  話</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029-293-7213 </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0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0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grpSp>
        <p:nvGrpSpPr>
          <p:cNvPr id="10" name="グループ化 9">
            <a:extLst>
              <a:ext uri="{FF2B5EF4-FFF2-40B4-BE49-F238E27FC236}">
                <a16:creationId xmlns:a16="http://schemas.microsoft.com/office/drawing/2014/main" id="{4CD250CF-59F5-56AF-4B1C-F7AEF11D71E7}"/>
              </a:ext>
            </a:extLst>
          </p:cNvPr>
          <p:cNvGrpSpPr/>
          <p:nvPr userDrawn="1"/>
        </p:nvGrpSpPr>
        <p:grpSpPr>
          <a:xfrm>
            <a:off x="487862" y="350597"/>
            <a:ext cx="6883882" cy="1815770"/>
            <a:chOff x="451766" y="1601896"/>
            <a:chExt cx="6883882" cy="1815770"/>
          </a:xfrm>
        </p:grpSpPr>
        <p:sp>
          <p:nvSpPr>
            <p:cNvPr id="11" name="正方形/長方形 10">
              <a:extLst>
                <a:ext uri="{FF2B5EF4-FFF2-40B4-BE49-F238E27FC236}">
                  <a16:creationId xmlns:a16="http://schemas.microsoft.com/office/drawing/2014/main" id="{42940BA9-265A-FC17-1E0D-13E97B87BF95}"/>
                </a:ext>
              </a:extLst>
            </p:cNvPr>
            <p:cNvSpPr/>
            <p:nvPr/>
          </p:nvSpPr>
          <p:spPr>
            <a:xfrm>
              <a:off x="451766" y="1601896"/>
              <a:ext cx="6883882" cy="181577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70BA655-8D89-51B9-6916-1764661C7FC8}"/>
                </a:ext>
              </a:extLst>
            </p:cNvPr>
            <p:cNvSpPr txBox="1"/>
            <p:nvPr/>
          </p:nvSpPr>
          <p:spPr>
            <a:xfrm>
              <a:off x="1019199" y="2722724"/>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申込締切：</a:t>
              </a:r>
              <a:r>
                <a:rPr lang="en-US" altLang="ja-JP" sz="1600" dirty="0">
                  <a:solidFill>
                    <a:prstClr val="black"/>
                  </a:solidFill>
                  <a:latin typeface="Meiryo UI" panose="020B0604030504040204" pitchFamily="50" charset="-128"/>
                  <a:ea typeface="Meiryo UI" panose="020B0604030504040204" pitchFamily="50" charset="-128"/>
                </a:rPr>
                <a:t>2024</a:t>
              </a:r>
              <a:r>
                <a:rPr lang="ja-JP" altLang="en-US" sz="1600">
                  <a:solidFill>
                    <a:prstClr val="black"/>
                  </a:solidFill>
                  <a:latin typeface="Meiryo UI" panose="020B0604030504040204" pitchFamily="50" charset="-128"/>
                  <a:ea typeface="Meiryo UI" panose="020B0604030504040204" pitchFamily="50" charset="-128"/>
                </a:rPr>
                <a:t>年２月９日（金）</a:t>
              </a:r>
              <a:r>
                <a:rPr lang="ja-JP" altLang="en-US" sz="1600" dirty="0">
                  <a:solidFill>
                    <a:prstClr val="black"/>
                  </a:solidFill>
                  <a:latin typeface="Meiryo UI" panose="020B0604030504040204" pitchFamily="50" charset="-128"/>
                  <a:ea typeface="Meiryo UI" panose="020B0604030504040204" pitchFamily="50" charset="-128"/>
                </a:rPr>
                <a:t>１７時</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CE54629C-E983-5B7E-3E96-1081EE452EC6}"/>
                </a:ext>
              </a:extLst>
            </p:cNvPr>
            <p:cNvSpPr txBox="1"/>
            <p:nvPr/>
          </p:nvSpPr>
          <p:spPr>
            <a:xfrm>
              <a:off x="1515977" y="1657948"/>
              <a:ext cx="4728411" cy="1054006"/>
            </a:xfrm>
            <a:prstGeom prst="rect">
              <a:avLst/>
            </a:prstGeom>
            <a:noFill/>
          </p:spPr>
          <p:txBody>
            <a:bodyPr wrap="square" rtlCol="0">
              <a:spAutoFit/>
            </a:bodyPr>
            <a:lstStyle/>
            <a:p>
              <a:pPr>
                <a:lnSpc>
                  <a:spcPct val="130000"/>
                </a:lnSpc>
              </a:pPr>
              <a:r>
                <a:rPr lang="ja-JP" altLang="en-US" sz="2000" dirty="0">
                  <a:solidFill>
                    <a:prstClr val="black"/>
                  </a:solidFill>
                  <a:latin typeface="Meiryo UI" panose="020B0604030504040204" pitchFamily="50" charset="-128"/>
                  <a:ea typeface="Meiryo UI" panose="020B0604030504040204" pitchFamily="50" charset="-128"/>
                </a:rPr>
                <a:t>ビジネスアイデア提案会</a:t>
              </a:r>
              <a:r>
                <a:rPr lang="en-US" altLang="ja-JP" sz="2000" dirty="0">
                  <a:solidFill>
                    <a:prstClr val="black"/>
                  </a:solidFill>
                  <a:latin typeface="Meiryo UI" panose="020B0604030504040204" pitchFamily="50" charset="-128"/>
                  <a:ea typeface="Meiryo UI" panose="020B0604030504040204" pitchFamily="50" charset="-128"/>
                </a:rPr>
                <a:t>2024</a:t>
              </a:r>
            </a:p>
            <a:p>
              <a:pPr algn="ctr">
                <a:lnSpc>
                  <a:spcPct val="130000"/>
                </a:lnSpc>
              </a:pPr>
              <a:r>
                <a:rPr lang="ja-JP" altLang="en-US" sz="3200" b="1" dirty="0">
                  <a:solidFill>
                    <a:prstClr val="black"/>
                  </a:solidFill>
                  <a:latin typeface="Meiryo UI" panose="020B0604030504040204" pitchFamily="50" charset="-128"/>
                  <a:ea typeface="Meiryo UI" panose="020B0604030504040204" pitchFamily="50" charset="-128"/>
                </a:rPr>
                <a:t>ポスター発表申込</a:t>
              </a:r>
              <a:endParaRPr lang="en-US" altLang="ja-JP" sz="3200" b="1" dirty="0">
                <a:solidFill>
                  <a:prstClr val="black"/>
                </a:solidFill>
                <a:latin typeface="Meiryo UI" panose="020B0604030504040204" pitchFamily="50" charset="-128"/>
                <a:ea typeface="Meiryo UI" panose="020B0604030504040204" pitchFamily="50" charset="-128"/>
              </a:endParaRPr>
            </a:p>
          </p:txBody>
        </p:sp>
      </p:grpSp>
      <p:grpSp>
        <p:nvGrpSpPr>
          <p:cNvPr id="14" name="グループ化 13">
            <a:extLst>
              <a:ext uri="{FF2B5EF4-FFF2-40B4-BE49-F238E27FC236}">
                <a16:creationId xmlns:a16="http://schemas.microsoft.com/office/drawing/2014/main" id="{673B094E-F72A-CDD9-EA62-352176832250}"/>
              </a:ext>
            </a:extLst>
          </p:cNvPr>
          <p:cNvGrpSpPr/>
          <p:nvPr userDrawn="1"/>
        </p:nvGrpSpPr>
        <p:grpSpPr>
          <a:xfrm>
            <a:off x="454168" y="2711630"/>
            <a:ext cx="6918307" cy="4716000"/>
            <a:chOff x="454168" y="4347933"/>
            <a:chExt cx="6918307" cy="4716000"/>
          </a:xfrm>
          <a:noFill/>
        </p:grpSpPr>
        <p:sp>
          <p:nvSpPr>
            <p:cNvPr id="15" name="正方形/長方形 14">
              <a:extLst>
                <a:ext uri="{FF2B5EF4-FFF2-40B4-BE49-F238E27FC236}">
                  <a16:creationId xmlns:a16="http://schemas.microsoft.com/office/drawing/2014/main" id="{C279F2FC-5902-7672-8D64-B817EFFD5613}"/>
                </a:ext>
              </a:extLst>
            </p:cNvPr>
            <p:cNvSpPr/>
            <p:nvPr/>
          </p:nvSpPr>
          <p:spPr>
            <a:xfrm>
              <a:off x="475830" y="4367456"/>
              <a:ext cx="6883882" cy="46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white"/>
                </a:solidFill>
              </a:endParaRPr>
            </a:p>
          </p:txBody>
        </p:sp>
        <p:cxnSp>
          <p:nvCxnSpPr>
            <p:cNvPr id="16" name="直線コネクタ 15">
              <a:extLst>
                <a:ext uri="{FF2B5EF4-FFF2-40B4-BE49-F238E27FC236}">
                  <a16:creationId xmlns:a16="http://schemas.microsoft.com/office/drawing/2014/main" id="{1994B145-D899-CAC4-9D31-08F8AB9490CD}"/>
                </a:ext>
              </a:extLst>
            </p:cNvPr>
            <p:cNvCxnSpPr/>
            <p:nvPr/>
          </p:nvCxnSpPr>
          <p:spPr>
            <a:xfrm>
              <a:off x="454168" y="5375546"/>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BE31DB0-7052-82FC-8B28-E14512C60598}"/>
                </a:ext>
              </a:extLst>
            </p:cNvPr>
            <p:cNvCxnSpPr/>
            <p:nvPr/>
          </p:nvCxnSpPr>
          <p:spPr>
            <a:xfrm>
              <a:off x="458423" y="6852724"/>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70367F8-9E67-1362-7CBA-2D3E9977DE8F}"/>
                </a:ext>
              </a:extLst>
            </p:cNvPr>
            <p:cNvSpPr txBox="1"/>
            <p:nvPr/>
          </p:nvSpPr>
          <p:spPr>
            <a:xfrm>
              <a:off x="2389524" y="5884336"/>
              <a:ext cx="595035" cy="399853"/>
            </a:xfrm>
            <a:prstGeom prst="rect">
              <a:avLst/>
            </a:prstGeom>
            <a:grpFill/>
          </p:spPr>
          <p:txBody>
            <a:bodyPr wrap="none" rtlCol="0">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　話</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A750D3AD-76E3-58B9-905D-7516812342B7}"/>
                </a:ext>
              </a:extLst>
            </p:cNvPr>
            <p:cNvCxnSpPr/>
            <p:nvPr/>
          </p:nvCxnSpPr>
          <p:spPr>
            <a:xfrm>
              <a:off x="2207775" y="6378402"/>
              <a:ext cx="5148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E55B831-0A5F-5B40-08BA-2C06ACAFB89A}"/>
                </a:ext>
              </a:extLst>
            </p:cNvPr>
            <p:cNvSpPr txBox="1"/>
            <p:nvPr/>
          </p:nvSpPr>
          <p:spPr>
            <a:xfrm>
              <a:off x="487862" y="5353038"/>
              <a:ext cx="1441420" cy="523220"/>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氏　 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（役職／氏名）</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14C215B-B1EA-157D-3222-1C12785EC24E}"/>
                </a:ext>
              </a:extLst>
            </p:cNvPr>
            <p:cNvSpPr txBox="1"/>
            <p:nvPr/>
          </p:nvSpPr>
          <p:spPr>
            <a:xfrm>
              <a:off x="639442" y="4499112"/>
              <a:ext cx="1172116"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会社・団体名</a:t>
              </a:r>
            </a:p>
          </p:txBody>
        </p:sp>
        <p:sp>
          <p:nvSpPr>
            <p:cNvPr id="22" name="テキスト ボックス 21">
              <a:extLst>
                <a:ext uri="{FF2B5EF4-FFF2-40B4-BE49-F238E27FC236}">
                  <a16:creationId xmlns:a16="http://schemas.microsoft.com/office/drawing/2014/main" id="{99B52A09-AD67-8294-1936-BFEF348B37AA}"/>
                </a:ext>
              </a:extLst>
            </p:cNvPr>
            <p:cNvSpPr txBox="1"/>
            <p:nvPr/>
          </p:nvSpPr>
          <p:spPr>
            <a:xfrm>
              <a:off x="588412" y="6183995"/>
              <a:ext cx="861133"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ご</a:t>
              </a:r>
              <a:r>
                <a:rPr lang="zh-TW"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連絡先</a:t>
              </a:r>
            </a:p>
          </p:txBody>
        </p:sp>
        <p:cxnSp>
          <p:nvCxnSpPr>
            <p:cNvPr id="23" name="直線コネクタ 22">
              <a:extLst>
                <a:ext uri="{FF2B5EF4-FFF2-40B4-BE49-F238E27FC236}">
                  <a16:creationId xmlns:a16="http://schemas.microsoft.com/office/drawing/2014/main" id="{3D5196AE-0CBB-9093-E492-AC4B918C640C}"/>
                </a:ext>
              </a:extLst>
            </p:cNvPr>
            <p:cNvCxnSpPr/>
            <p:nvPr/>
          </p:nvCxnSpPr>
          <p:spPr>
            <a:xfrm>
              <a:off x="460475" y="4879798"/>
              <a:ext cx="6912000" cy="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FB3888-4EB7-68A8-AC9A-D9236F938487}"/>
                </a:ext>
              </a:extLst>
            </p:cNvPr>
            <p:cNvSpPr txBox="1"/>
            <p:nvPr/>
          </p:nvSpPr>
          <p:spPr>
            <a:xfrm>
              <a:off x="639442" y="4997741"/>
              <a:ext cx="662361" cy="307777"/>
            </a:xfrm>
            <a:prstGeom prst="rect">
              <a:avLst/>
            </a:prstGeom>
            <a:grp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住　所</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AC8C213C-4C8E-25CE-C16C-21400E887B52}"/>
                </a:ext>
              </a:extLst>
            </p:cNvPr>
            <p:cNvSpPr txBox="1"/>
            <p:nvPr/>
          </p:nvSpPr>
          <p:spPr>
            <a:xfrm>
              <a:off x="2391577" y="6378921"/>
              <a:ext cx="848309" cy="399853"/>
            </a:xfrm>
            <a:prstGeom prst="rect">
              <a:avLst/>
            </a:prstGeom>
            <a:grpFill/>
          </p:spPr>
          <p:txBody>
            <a:bodyPr wrap="none" rtlCol="0" anchor="ctr">
              <a:spAutoFit/>
            </a:bodyPr>
            <a:lstStyle/>
            <a:p>
              <a:pPr>
                <a:lnSpc>
                  <a:spcPct val="200000"/>
                </a:lnSpc>
              </a:pP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電子メール</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直線コネクタ 25">
              <a:extLst>
                <a:ext uri="{FF2B5EF4-FFF2-40B4-BE49-F238E27FC236}">
                  <a16:creationId xmlns:a16="http://schemas.microsoft.com/office/drawing/2014/main" id="{D3B98099-D71B-40FF-CEC4-2A40D2F25DC8}"/>
                </a:ext>
              </a:extLst>
            </p:cNvPr>
            <p:cNvCxnSpPr/>
            <p:nvPr/>
          </p:nvCxnSpPr>
          <p:spPr>
            <a:xfrm>
              <a:off x="2223032" y="4347933"/>
              <a:ext cx="0" cy="4716000"/>
            </a:xfrm>
            <a:prstGeom prst="line">
              <a:avLst/>
            </a:prstGeom>
            <a:grp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48C126D3-C96D-A7D0-88F8-3DF1F1B5CC87}"/>
              </a:ext>
            </a:extLst>
          </p:cNvPr>
          <p:cNvGrpSpPr/>
          <p:nvPr userDrawn="1"/>
        </p:nvGrpSpPr>
        <p:grpSpPr>
          <a:xfrm>
            <a:off x="473976" y="8731149"/>
            <a:ext cx="7009667" cy="707885"/>
            <a:chOff x="473976" y="8743181"/>
            <a:chExt cx="7009667" cy="707885"/>
          </a:xfrm>
        </p:grpSpPr>
        <p:sp>
          <p:nvSpPr>
            <p:cNvPr id="28" name="角丸四角形 48">
              <a:extLst>
                <a:ext uri="{FF2B5EF4-FFF2-40B4-BE49-F238E27FC236}">
                  <a16:creationId xmlns:a16="http://schemas.microsoft.com/office/drawing/2014/main" id="{78A60A0E-0E80-A7FD-557C-7952F110486B}"/>
                </a:ext>
              </a:extLst>
            </p:cNvPr>
            <p:cNvSpPr/>
            <p:nvPr/>
          </p:nvSpPr>
          <p:spPr>
            <a:xfrm>
              <a:off x="473976" y="8743181"/>
              <a:ext cx="1655653" cy="707885"/>
            </a:xfrm>
            <a:prstGeom prst="roundRect">
              <a:avLst>
                <a:gd name="adj" fmla="val 50000"/>
              </a:avLst>
            </a:prstGeom>
            <a:solidFill>
              <a:srgbClr val="003B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お問合せ</a:t>
              </a:r>
              <a:endParaRPr lang="en-US" altLang="ja-JP"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lang="ja-JP" altLang="en-US" sz="18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（事務局）</a:t>
              </a:r>
            </a:p>
          </p:txBody>
        </p:sp>
        <p:sp>
          <p:nvSpPr>
            <p:cNvPr id="29" name="テキスト ボックス 28">
              <a:extLst>
                <a:ext uri="{FF2B5EF4-FFF2-40B4-BE49-F238E27FC236}">
                  <a16:creationId xmlns:a16="http://schemas.microsoft.com/office/drawing/2014/main" id="{F5D7395E-7FB4-20A6-4E55-4FA15FB23AA5}"/>
                </a:ext>
              </a:extLst>
            </p:cNvPr>
            <p:cNvSpPr txBox="1"/>
            <p:nvPr/>
          </p:nvSpPr>
          <p:spPr>
            <a:xfrm>
              <a:off x="2207775" y="8755250"/>
              <a:ext cx="5275868" cy="677108"/>
            </a:xfrm>
            <a:prstGeom prst="rect">
              <a:avLst/>
            </a:prstGeom>
            <a:noFill/>
          </p:spPr>
          <p:txBody>
            <a:bodyPr wrap="square" rtlCol="0" anchor="ctr">
              <a:spAutoFit/>
            </a:bodyPr>
            <a:lstStyle/>
            <a:p>
              <a:r>
                <a:rPr lang="ja-JP" altLang="en-US" sz="2000" dirty="0">
                  <a:latin typeface="Meiryo UI" panose="020B0604030504040204" pitchFamily="50" charset="-128"/>
                  <a:ea typeface="Meiryo UI" panose="020B0604030504040204" pitchFamily="50" charset="-128"/>
                </a:rPr>
                <a:t>茨城県産業技術イノベーションセンター</a:t>
              </a:r>
              <a:endParaRPr lang="en-US" altLang="ja-JP" sz="20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イノベーション戦略部　産業連携</a:t>
              </a:r>
              <a:r>
                <a:rPr lang="en-US" altLang="ja-JP" sz="1600" dirty="0">
                  <a:latin typeface="Meiryo UI" panose="020B0604030504040204" pitchFamily="50" charset="-128"/>
                  <a:ea typeface="Meiryo UI" panose="020B0604030504040204" pitchFamily="50" charset="-128"/>
                </a:rPr>
                <a:t>G</a:t>
              </a:r>
              <a:r>
                <a:rPr lang="ja-JP" altLang="en-US" sz="1600" dirty="0">
                  <a:latin typeface="Meiryo UI" panose="020B0604030504040204" pitchFamily="50" charset="-128"/>
                  <a:ea typeface="Meiryo UI" panose="020B0604030504040204" pitchFamily="50" charset="-128"/>
                </a:rPr>
                <a:t>　担当</a:t>
              </a:r>
              <a:r>
                <a:rPr lang="ja-JP" altLang="en-US" sz="1600">
                  <a:latin typeface="Meiryo UI" panose="020B0604030504040204" pitchFamily="50" charset="-128"/>
                  <a:ea typeface="Meiryo UI" panose="020B0604030504040204" pitchFamily="50" charset="-128"/>
                </a:rPr>
                <a:t>：平間、石川</a:t>
              </a:r>
              <a:endParaRPr lang="ja-JP" altLang="en-US" sz="1800" dirty="0">
                <a:latin typeface="Meiryo UI" panose="020B0604030504040204" pitchFamily="50" charset="-128"/>
                <a:ea typeface="Meiryo UI" panose="020B0604030504040204" pitchFamily="50" charset="-128"/>
              </a:endParaRPr>
            </a:p>
          </p:txBody>
        </p:sp>
      </p:grpSp>
      <p:sp>
        <p:nvSpPr>
          <p:cNvPr id="30" name="テキスト ボックス 29">
            <a:extLst>
              <a:ext uri="{FF2B5EF4-FFF2-40B4-BE49-F238E27FC236}">
                <a16:creationId xmlns:a16="http://schemas.microsoft.com/office/drawing/2014/main" id="{6B5C2BA9-1659-E82E-29EA-98BE811789BC}"/>
              </a:ext>
            </a:extLst>
          </p:cNvPr>
          <p:cNvSpPr txBox="1"/>
          <p:nvPr userDrawn="1"/>
        </p:nvSpPr>
        <p:spPr>
          <a:xfrm>
            <a:off x="3992671" y="3822093"/>
            <a:ext cx="441146" cy="400110"/>
          </a:xfrm>
          <a:prstGeom prst="rect">
            <a:avLst/>
          </a:prstGeom>
          <a:noFill/>
        </p:spPr>
        <p:txBody>
          <a:bodyPr wrap="none" rtlCol="0">
            <a:spAutoFit/>
          </a:bodyPr>
          <a:lstStyle/>
          <a:p>
            <a:pPr>
              <a:spcBef>
                <a:spcPts val="1200"/>
              </a:spcBef>
            </a:pPr>
            <a:r>
              <a:rPr lang="ja-JP" altLang="en-US"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0E3BE73E-BA4D-FC8F-48C1-347F5A2DCEA3}"/>
              </a:ext>
            </a:extLst>
          </p:cNvPr>
          <p:cNvSpPr/>
          <p:nvPr userDrawn="1"/>
        </p:nvSpPr>
        <p:spPr>
          <a:xfrm>
            <a:off x="487863" y="7454997"/>
            <a:ext cx="6912000" cy="815608"/>
          </a:xfrm>
          <a:prstGeom prst="rect">
            <a:avLst/>
          </a:prstGeom>
        </p:spPr>
        <p:txBody>
          <a:bodyPr wrap="square">
            <a:spAutoFit/>
          </a:bodyPr>
          <a:lstStyle/>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発表内容について、事務局よりお問合せさせていただく場合がございます</a:t>
            </a:r>
            <a:r>
              <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表面に記載のキーワードをご参照下さい。キーワード以外のご提案の場合は「その他」と記載　</a:t>
            </a:r>
            <a:endPar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して下さい。</a:t>
            </a:r>
            <a:endParaRPr lang="ja-JP"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コネクタ 31">
            <a:extLst>
              <a:ext uri="{FF2B5EF4-FFF2-40B4-BE49-F238E27FC236}">
                <a16:creationId xmlns:a16="http://schemas.microsoft.com/office/drawing/2014/main" id="{D1493EB1-ED4E-1A48-24BA-96D404354125}"/>
              </a:ext>
            </a:extLst>
          </p:cNvPr>
          <p:cNvCxnSpPr/>
          <p:nvPr userDrawn="1"/>
        </p:nvCxnSpPr>
        <p:spPr>
          <a:xfrm>
            <a:off x="470088" y="4219186"/>
            <a:ext cx="6912000" cy="0"/>
          </a:xfrm>
          <a:prstGeom prst="line">
            <a:avLst/>
          </a:prstGeom>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5F19E298-D969-F288-68CB-D4ACDA70E4F8}"/>
              </a:ext>
            </a:extLst>
          </p:cNvPr>
          <p:cNvSpPr txBox="1"/>
          <p:nvPr userDrawn="1"/>
        </p:nvSpPr>
        <p:spPr>
          <a:xfrm>
            <a:off x="588412" y="5271833"/>
            <a:ext cx="1721844" cy="492443"/>
          </a:xfrm>
          <a:prstGeom prst="rect">
            <a:avLst/>
          </a:prstGeom>
          <a:noFill/>
        </p:spPr>
        <p:txBody>
          <a:bodyPr wrap="squar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キーワード</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（複数可）</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41" name="直線コネクタ 40">
            <a:extLst>
              <a:ext uri="{FF2B5EF4-FFF2-40B4-BE49-F238E27FC236}">
                <a16:creationId xmlns:a16="http://schemas.microsoft.com/office/drawing/2014/main" id="{43976218-4E5D-7FB7-B59E-B4899BD7F86D}"/>
              </a:ext>
            </a:extLst>
          </p:cNvPr>
          <p:cNvCxnSpPr/>
          <p:nvPr userDrawn="1"/>
        </p:nvCxnSpPr>
        <p:spPr>
          <a:xfrm>
            <a:off x="473803" y="5768324"/>
            <a:ext cx="6912000" cy="0"/>
          </a:xfrm>
          <a:prstGeom prst="line">
            <a:avLst/>
          </a:prstGeom>
          <a:noFill/>
          <a:ln w="19050">
            <a:solidFill>
              <a:srgbClr val="003B83">
                <a:alpha val="75000"/>
              </a:srgb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74A332F6-40DA-5D24-95C1-FFC18DBA2B50}"/>
              </a:ext>
            </a:extLst>
          </p:cNvPr>
          <p:cNvSpPr txBox="1"/>
          <p:nvPr userDrawn="1"/>
        </p:nvSpPr>
        <p:spPr>
          <a:xfrm>
            <a:off x="639442" y="6246546"/>
            <a:ext cx="1430200" cy="677108"/>
          </a:xfrm>
          <a:prstGeom prst="rect">
            <a:avLst/>
          </a:prstGeom>
          <a:noFill/>
        </p:spPr>
        <p:txBody>
          <a:bodyPr wrap="none" rtlCol="0">
            <a:spAutoFit/>
          </a:bodyPr>
          <a:lstStyle/>
          <a:p>
            <a:r>
              <a:rPr lang="ja-JP" altLang="en-US"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発表概要</a:t>
            </a:r>
            <a:endParaRPr lang="en-US" altLang="ja-JP" sz="14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文字程度）</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407513"/>
      </p:ext>
    </p:extLst>
  </p:cSld>
  <p:clrMapOvr>
    <a:masterClrMapping/>
  </p:clrMapOvr>
  <p:extLst>
    <p:ext uri="{DCECCB84-F9BA-43D5-87BE-67443E8EF086}">
      <p15:sldGuideLst xmlns:p15="http://schemas.microsoft.com/office/powerpoint/2012/main">
        <p15:guide id="1" orient="horz" pos="3447" userDrawn="1">
          <p15:clr>
            <a:srgbClr val="FBAE40"/>
          </p15:clr>
        </p15:guide>
        <p15:guide id="2" pos="246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0A8E99-DB73-448F-9FCE-87B5D611A53F}" type="datetime1">
              <a:rPr kumimoji="1" lang="en-US" altLang="ja-JP" smtClean="0"/>
              <a:t>1/30/2024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71CFC1-9FF8-4CCC-A8F8-FC91CC90BA1F}" type="datetime1">
              <a:rPr kumimoji="1" lang="en-US" altLang="ja-JP" smtClean="0"/>
              <a:t>1/30/2024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5F4B-646D-4EF1-A329-29EE37F92324}" type="datetime1">
              <a:rPr kumimoji="1" lang="en-US" altLang="ja-JP" smtClean="0"/>
              <a:t>1/30/2024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48EA4B-288A-4F5C-903C-B1EB415F660C}" type="datetime1">
              <a:rPr kumimoji="1" lang="en-US" altLang="ja-JP" smtClean="0"/>
              <a:t>1/30/2024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63C469-E364-440D-BAA4-C1217155A703}" type="datetime1">
              <a:rPr kumimoji="1" lang="en-US" altLang="ja-JP" smtClean="0"/>
              <a:t>1/30/2024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C029F-7BE3-4A2E-9433-5EE5F69747F1}" type="datetime1">
              <a:rPr lang="en-US" altLang="ja-JP" smtClean="0"/>
              <a:t>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0827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D1061-AEE0-42A1-BDB3-70F18616E003}" type="datetime1">
              <a:rPr kumimoji="1" lang="en-US" altLang="ja-JP" smtClean="0"/>
              <a:t>1/30/2024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7F1A8D-4C97-4048-AD3B-274CFB442B9A}" type="datetime1">
              <a:rPr kumimoji="1" lang="en-US" altLang="ja-JP" smtClean="0"/>
              <a:t>1/30/2024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1/30/2024</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02" r:id="rId13"/>
    <p:sldLayoutId id="2147483692" r:id="rId14"/>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447" userDrawn="1">
          <p15:clr>
            <a:srgbClr val="F26B43"/>
          </p15:clr>
        </p15:guide>
        <p15:guide id="2" pos="24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F37E6CE-1FFA-9F95-8B33-CBF75CC76FA1}"/>
              </a:ext>
            </a:extLst>
          </p:cNvPr>
          <p:cNvSpPr txBox="1"/>
          <p:nvPr/>
        </p:nvSpPr>
        <p:spPr>
          <a:xfrm>
            <a:off x="2389524" y="2808963"/>
            <a:ext cx="4890920" cy="377026"/>
          </a:xfrm>
          <a:prstGeom prst="rect">
            <a:avLst/>
          </a:prstGeom>
          <a:noFill/>
          <a:ln>
            <a:solidFill>
              <a:schemeClr val="tx1"/>
            </a:solidFill>
            <a:prstDash val="dash"/>
          </a:ln>
        </p:spPr>
        <p:txBody>
          <a:bodyPr wrap="square" rtlCol="0">
            <a:spAutoFit/>
          </a:bodyPr>
          <a:lstStyle/>
          <a:p>
            <a:endParaRPr kumimoji="1" lang="ja-JP" altLang="en-US" sz="1800" dirty="0"/>
          </a:p>
        </p:txBody>
      </p:sp>
      <p:sp>
        <p:nvSpPr>
          <p:cNvPr id="7" name="テキスト ボックス 6">
            <a:extLst>
              <a:ext uri="{FF2B5EF4-FFF2-40B4-BE49-F238E27FC236}">
                <a16:creationId xmlns:a16="http://schemas.microsoft.com/office/drawing/2014/main" id="{01FABFB9-5882-706A-C3D1-E1C3F3AD90AB}"/>
              </a:ext>
            </a:extLst>
          </p:cNvPr>
          <p:cNvSpPr txBox="1"/>
          <p:nvPr/>
        </p:nvSpPr>
        <p:spPr>
          <a:xfrm>
            <a:off x="2391026" y="3331033"/>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2" name="テキスト ボックス 11">
            <a:extLst>
              <a:ext uri="{FF2B5EF4-FFF2-40B4-BE49-F238E27FC236}">
                <a16:creationId xmlns:a16="http://schemas.microsoft.com/office/drawing/2014/main" id="{43038E28-317B-93FB-FF98-B42DBC4C15AF}"/>
              </a:ext>
            </a:extLst>
          </p:cNvPr>
          <p:cNvSpPr txBox="1"/>
          <p:nvPr/>
        </p:nvSpPr>
        <p:spPr>
          <a:xfrm>
            <a:off x="2389523" y="3811811"/>
            <a:ext cx="1580707"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3" name="テキスト ボックス 12">
            <a:extLst>
              <a:ext uri="{FF2B5EF4-FFF2-40B4-BE49-F238E27FC236}">
                <a16:creationId xmlns:a16="http://schemas.microsoft.com/office/drawing/2014/main" id="{C51295BB-91B7-08EC-1D07-73B984409615}"/>
              </a:ext>
            </a:extLst>
          </p:cNvPr>
          <p:cNvSpPr txBox="1"/>
          <p:nvPr/>
        </p:nvSpPr>
        <p:spPr>
          <a:xfrm>
            <a:off x="4456635" y="3814305"/>
            <a:ext cx="2823809"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4" name="テキスト ボックス 13">
            <a:extLst>
              <a:ext uri="{FF2B5EF4-FFF2-40B4-BE49-F238E27FC236}">
                <a16:creationId xmlns:a16="http://schemas.microsoft.com/office/drawing/2014/main" id="{F652A8F7-5A7F-F612-A860-76C35FF52E54}"/>
              </a:ext>
            </a:extLst>
          </p:cNvPr>
          <p:cNvSpPr txBox="1"/>
          <p:nvPr/>
        </p:nvSpPr>
        <p:spPr>
          <a:xfrm>
            <a:off x="2396376" y="5315054"/>
            <a:ext cx="4890920"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5" name="テキスト ボックス 14">
            <a:extLst>
              <a:ext uri="{FF2B5EF4-FFF2-40B4-BE49-F238E27FC236}">
                <a16:creationId xmlns:a16="http://schemas.microsoft.com/office/drawing/2014/main" id="{DCF59901-B726-3573-937F-B8B9B454C156}"/>
              </a:ext>
            </a:extLst>
          </p:cNvPr>
          <p:cNvSpPr txBox="1"/>
          <p:nvPr/>
        </p:nvSpPr>
        <p:spPr>
          <a:xfrm>
            <a:off x="3279123" y="4811284"/>
            <a:ext cx="4008173"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6" name="テキスト ボックス 15">
            <a:extLst>
              <a:ext uri="{FF2B5EF4-FFF2-40B4-BE49-F238E27FC236}">
                <a16:creationId xmlns:a16="http://schemas.microsoft.com/office/drawing/2014/main" id="{9D8EEA11-B34B-9E3F-7810-EE5D2A4C7EED}"/>
              </a:ext>
            </a:extLst>
          </p:cNvPr>
          <p:cNvSpPr txBox="1"/>
          <p:nvPr/>
        </p:nvSpPr>
        <p:spPr>
          <a:xfrm>
            <a:off x="3279123" y="4317522"/>
            <a:ext cx="4008174" cy="338554"/>
          </a:xfrm>
          <a:prstGeom prst="rect">
            <a:avLst/>
          </a:prstGeom>
          <a:noFill/>
          <a:ln>
            <a:solidFill>
              <a:schemeClr val="tx1"/>
            </a:solidFill>
            <a:prstDash val="dash"/>
          </a:ln>
        </p:spPr>
        <p:txBody>
          <a:bodyPr wrap="square" rtlCol="0">
            <a:spAutoFit/>
          </a:bodyPr>
          <a:lstStyle/>
          <a:p>
            <a:endParaRPr kumimoji="1" lang="ja-JP" altLang="en-US" sz="1600" dirty="0"/>
          </a:p>
        </p:txBody>
      </p:sp>
      <p:sp>
        <p:nvSpPr>
          <p:cNvPr id="18" name="テキスト ボックス 17">
            <a:extLst>
              <a:ext uri="{FF2B5EF4-FFF2-40B4-BE49-F238E27FC236}">
                <a16:creationId xmlns:a16="http://schemas.microsoft.com/office/drawing/2014/main" id="{2FD616AE-4ED2-E711-9E72-8949EBABD2F9}"/>
              </a:ext>
            </a:extLst>
          </p:cNvPr>
          <p:cNvSpPr txBox="1"/>
          <p:nvPr/>
        </p:nvSpPr>
        <p:spPr>
          <a:xfrm>
            <a:off x="2389524" y="5902754"/>
            <a:ext cx="4890920" cy="1323439"/>
          </a:xfrm>
          <a:prstGeom prst="rect">
            <a:avLst/>
          </a:prstGeom>
          <a:noFill/>
          <a:ln>
            <a:solidFill>
              <a:schemeClr val="tx1"/>
            </a:solidFill>
            <a:prstDash val="dash"/>
          </a:ln>
        </p:spPr>
        <p:txBody>
          <a:bodyPr wrap="square" rtlCol="0">
            <a:spAutoFit/>
          </a:bodyPr>
          <a:lstStyle/>
          <a:p>
            <a:endParaRPr kumimoji="1" lang="en-US" altLang="ja-JP" sz="1600" dirty="0"/>
          </a:p>
          <a:p>
            <a:endParaRPr lang="en-US" altLang="ja-JP" sz="1600" dirty="0"/>
          </a:p>
          <a:p>
            <a:endParaRPr kumimoji="1" lang="en-US" altLang="ja-JP" sz="1600" dirty="0"/>
          </a:p>
          <a:p>
            <a:endParaRPr lang="en-US" altLang="ja-JP" sz="1600" dirty="0"/>
          </a:p>
          <a:p>
            <a:endParaRPr kumimoji="1" lang="ja-JP" altLang="en-US" sz="1600" dirty="0"/>
          </a:p>
        </p:txBody>
      </p:sp>
      <p:sp>
        <p:nvSpPr>
          <p:cNvPr id="11" name="テキスト ボックス 10">
            <a:extLst>
              <a:ext uri="{FF2B5EF4-FFF2-40B4-BE49-F238E27FC236}">
                <a16:creationId xmlns:a16="http://schemas.microsoft.com/office/drawing/2014/main" id="{13FE78F3-89FE-1F50-31C8-A27D50D7E551}"/>
              </a:ext>
            </a:extLst>
          </p:cNvPr>
          <p:cNvSpPr txBox="1"/>
          <p:nvPr/>
        </p:nvSpPr>
        <p:spPr>
          <a:xfrm>
            <a:off x="5219774" y="2345002"/>
            <a:ext cx="648765"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2" name="テキスト ボックス 21">
            <a:extLst>
              <a:ext uri="{FF2B5EF4-FFF2-40B4-BE49-F238E27FC236}">
                <a16:creationId xmlns:a16="http://schemas.microsoft.com/office/drawing/2014/main" id="{89D9131C-3A72-09AB-F792-09A42FD82084}"/>
              </a:ext>
            </a:extLst>
          </p:cNvPr>
          <p:cNvSpPr txBox="1"/>
          <p:nvPr/>
        </p:nvSpPr>
        <p:spPr>
          <a:xfrm>
            <a:off x="6070006" y="2352474"/>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
        <p:nvSpPr>
          <p:cNvPr id="28" name="テキスト ボックス 27">
            <a:extLst>
              <a:ext uri="{FF2B5EF4-FFF2-40B4-BE49-F238E27FC236}">
                <a16:creationId xmlns:a16="http://schemas.microsoft.com/office/drawing/2014/main" id="{9890A1E6-8DFE-5FF4-9942-5899A44218C0}"/>
              </a:ext>
            </a:extLst>
          </p:cNvPr>
          <p:cNvSpPr txBox="1"/>
          <p:nvPr/>
        </p:nvSpPr>
        <p:spPr>
          <a:xfrm>
            <a:off x="6631473" y="2348669"/>
            <a:ext cx="360000" cy="215444"/>
          </a:xfrm>
          <a:prstGeom prst="rect">
            <a:avLst/>
          </a:prstGeom>
          <a:noFill/>
          <a:ln>
            <a:solidFill>
              <a:schemeClr val="tx1"/>
            </a:solidFill>
            <a:prstDash val="dash"/>
          </a:ln>
        </p:spPr>
        <p:txBody>
          <a:bodyPr wrap="square" lIns="36000" tIns="0" rIns="36000" bIns="0" rtlCol="0">
            <a:spAutoFit/>
          </a:bodyPr>
          <a:lstStyle/>
          <a:p>
            <a:pPr algn="ctr"/>
            <a:endParaRPr kumimoji="1" lang="ja-JP" altLang="en-US" sz="1400" dirty="0"/>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11688</TotalTime>
  <Words>0</Words>
  <Application>Microsoft Office PowerPoint</Application>
  <PresentationFormat>ユーザー設定</PresentationFormat>
  <Paragraphs>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user</cp:lastModifiedBy>
  <cp:revision>541</cp:revision>
  <cp:lastPrinted>2023-12-12T01:11:55Z</cp:lastPrinted>
  <dcterms:created xsi:type="dcterms:W3CDTF">2019-04-16T10:04:47Z</dcterms:created>
  <dcterms:modified xsi:type="dcterms:W3CDTF">2024-01-30T07:03:49Z</dcterms:modified>
  <cp:category/>
</cp:coreProperties>
</file>