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  <a:srgbClr val="CC00FF"/>
    <a:srgbClr val="201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6238" autoAdjust="0"/>
  </p:normalViewPr>
  <p:slideViewPr>
    <p:cSldViewPr snapToGrid="0">
      <p:cViewPr varScale="1">
        <p:scale>
          <a:sx n="69" d="100"/>
          <a:sy n="69" d="100"/>
        </p:scale>
        <p:origin x="30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6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9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6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80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45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33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66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58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4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88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0B5D-9968-4350-98B5-B39C969226AB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AB5D-0012-4961-B620-BEB7144960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9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210509" y="3866622"/>
            <a:ext cx="7084511" cy="391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セミナー申込書（</a:t>
            </a:r>
            <a:r>
              <a:rPr lang="en-US" altLang="ja-JP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用）：</a:t>
            </a:r>
            <a:r>
              <a:rPr lang="en-US" altLang="ja-JP" sz="1943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029-293-8029</a:t>
            </a: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5" y="9743184"/>
            <a:ext cx="7402024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申込み・お問合せ先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茨城県産業技術イノベーションセンター　新ビジネス支援グループ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：０２９－２９３－７４９５（直）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https://www.itic.pref.ibaraki.jp/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business2@itic.pref.ibaraki.jp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関谷</a:t>
            </a:r>
            <a:r>
              <a:rPr lang="ja-JP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、関山、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大城</a:t>
            </a:r>
            <a:endParaRPr lang="ja-JP" altLang="en-US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210509" y="9714156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363339" y="2164185"/>
            <a:ext cx="5474715" cy="64370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7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</a:t>
            </a:r>
            <a:endParaRPr lang="en-US" altLang="ja-JP" sz="176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コードからお申込みください。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5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https://apply.e-tumo.jp/pref-ibaraki-u/offer/offerList_detail?tempSeq=48382</a:t>
            </a:r>
            <a:endParaRPr lang="en-US" altLang="ja-JP" sz="1050" b="1" strike="sngStrike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B511118-51F5-1D5D-FFF8-49F1272C5C72}"/>
              </a:ext>
            </a:extLst>
          </p:cNvPr>
          <p:cNvSpPr txBox="1"/>
          <p:nvPr/>
        </p:nvSpPr>
        <p:spPr>
          <a:xfrm>
            <a:off x="4395223" y="3315064"/>
            <a:ext cx="1442831" cy="273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申込先</a:t>
            </a:r>
            <a:r>
              <a:rPr lang="en-US" altLang="ja-JP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</a:t>
            </a:r>
            <a:endParaRPr lang="ja-JP" altLang="en-US" sz="156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210509" y="3722522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0">
            <a:extLst>
              <a:ext uri="{FF2B5EF4-FFF2-40B4-BE49-F238E27FC236}">
                <a16:creationId xmlns:a16="http://schemas.microsoft.com/office/drawing/2014/main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4193" y="715789"/>
            <a:ext cx="477610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エンジニア出身の経営者が語る。</a:t>
            </a:r>
            <a:endParaRPr lang="en-US" altLang="ja-JP" sz="1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800" b="1" dirty="0">
                <a:ln w="1905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今さら聞けない </a:t>
            </a:r>
            <a:r>
              <a:rPr lang="en-US" altLang="ja-JP" sz="1800" b="1" dirty="0">
                <a:ln w="1905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ChatGPT</a:t>
            </a:r>
            <a:r>
              <a:rPr lang="ja-JP" altLang="en-US" sz="1800" b="1" dirty="0">
                <a:ln w="1905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 の活用方法 </a:t>
            </a:r>
            <a:r>
              <a:rPr lang="ja-JP" altLang="en-US" sz="1800" b="1" spc="-229" dirty="0">
                <a:ln w="19050">
                  <a:noFill/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！</a:t>
            </a:r>
            <a:endParaRPr lang="en-US" altLang="ja-JP" sz="1800" b="1" spc="-229" dirty="0">
              <a:ln w="19050">
                <a:noFill/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spcBef>
                <a:spcPts val="0"/>
              </a:spcBef>
              <a:buNone/>
            </a:pP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基礎から応用までを学ぶ</a:t>
            </a:r>
            <a:r>
              <a:rPr lang="en-US" altLang="ja-JP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6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日間 ！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947" y="448859"/>
            <a:ext cx="3665559" cy="18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令和５年度 新ビジネスチャレンジ事業</a:t>
            </a:r>
            <a:endParaRPr lang="ja-JP" altLang="en-US" sz="784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210509" y="1546269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EAB00AC-1297-CF3B-6B4D-ACA8278FB63F}"/>
              </a:ext>
            </a:extLst>
          </p:cNvPr>
          <p:cNvSpPr txBox="1"/>
          <p:nvPr/>
        </p:nvSpPr>
        <p:spPr>
          <a:xfrm>
            <a:off x="210714" y="418162"/>
            <a:ext cx="1001359" cy="1001359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12/7</a:t>
            </a:r>
            <a:r>
              <a:rPr lang="ja-JP" altLang="en-US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</a:p>
          <a:p>
            <a:pPr algn="ctr"/>
            <a:r>
              <a:rPr lang="ja-JP" altLang="en-US" sz="1762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210509" y="270516"/>
            <a:ext cx="70845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1FBD79-5E1E-2CB7-4C17-E97AC115ECA8}"/>
              </a:ext>
            </a:extLst>
          </p:cNvPr>
          <p:cNvSpPr txBox="1"/>
          <p:nvPr/>
        </p:nvSpPr>
        <p:spPr>
          <a:xfrm>
            <a:off x="373917" y="1679375"/>
            <a:ext cx="6811842" cy="36349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1762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申込フォームまたはＦＡＸからお申込みください。</a:t>
            </a:r>
            <a:endParaRPr lang="en-US" altLang="ja-JP" sz="1762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id="{3307C33A-CFCB-D20D-34ED-B8C8965B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64103"/>
              </p:ext>
            </p:extLst>
          </p:nvPr>
        </p:nvGraphicFramePr>
        <p:xfrm>
          <a:off x="219906" y="4651575"/>
          <a:ext cx="7075114" cy="3872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6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16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2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（いずれかに〇をつけてください）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9698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A86D1-F14D-3A81-87B4-B1430B9CE3C2}"/>
              </a:ext>
            </a:extLst>
          </p:cNvPr>
          <p:cNvSpPr txBox="1"/>
          <p:nvPr/>
        </p:nvSpPr>
        <p:spPr>
          <a:xfrm>
            <a:off x="1836832" y="4711814"/>
            <a:ext cx="5083002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28D7D7F-C216-44E3-163B-464D28EC1C30}"/>
              </a:ext>
            </a:extLst>
          </p:cNvPr>
          <p:cNvSpPr txBox="1"/>
          <p:nvPr/>
        </p:nvSpPr>
        <p:spPr>
          <a:xfrm>
            <a:off x="1836832" y="5065616"/>
            <a:ext cx="5083002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359F188-4588-EC78-A257-48FE62C2BE0A}"/>
              </a:ext>
            </a:extLst>
          </p:cNvPr>
          <p:cNvSpPr txBox="1"/>
          <p:nvPr/>
        </p:nvSpPr>
        <p:spPr>
          <a:xfrm>
            <a:off x="1836833" y="5451212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F4B446E-767D-2A03-73FF-E7F833570719}"/>
              </a:ext>
            </a:extLst>
          </p:cNvPr>
          <p:cNvSpPr txBox="1"/>
          <p:nvPr/>
        </p:nvSpPr>
        <p:spPr>
          <a:xfrm>
            <a:off x="5023360" y="5451212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28BC3F9-7CCF-5A8E-30D9-57EBF709BB67}"/>
              </a:ext>
            </a:extLst>
          </p:cNvPr>
          <p:cNvSpPr txBox="1"/>
          <p:nvPr/>
        </p:nvSpPr>
        <p:spPr>
          <a:xfrm>
            <a:off x="2225434" y="6292058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1974669-23A8-C68E-BE6E-C517611713E2}"/>
              </a:ext>
            </a:extLst>
          </p:cNvPr>
          <p:cNvSpPr txBox="1"/>
          <p:nvPr/>
        </p:nvSpPr>
        <p:spPr>
          <a:xfrm>
            <a:off x="2225434" y="6653460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id="{87C694CC-8748-E94D-BAD0-1A0F2A027667}"/>
              </a:ext>
            </a:extLst>
          </p:cNvPr>
          <p:cNvSpPr txBox="1"/>
          <p:nvPr/>
        </p:nvSpPr>
        <p:spPr>
          <a:xfrm>
            <a:off x="210509" y="4190986"/>
            <a:ext cx="7084511" cy="324833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11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下表にご記入のうえ、ご送信ください</a:t>
            </a:r>
            <a:r>
              <a:rPr lang="ja-JP" altLang="en-US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51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F998C3-D380-E298-6B45-214BC7D71AE1}"/>
              </a:ext>
            </a:extLst>
          </p:cNvPr>
          <p:cNvSpPr txBox="1"/>
          <p:nvPr/>
        </p:nvSpPr>
        <p:spPr>
          <a:xfrm>
            <a:off x="1836833" y="7045987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F1D65-B212-7228-48C9-C23DA5AE1F79}"/>
              </a:ext>
            </a:extLst>
          </p:cNvPr>
          <p:cNvSpPr txBox="1"/>
          <p:nvPr/>
        </p:nvSpPr>
        <p:spPr>
          <a:xfrm>
            <a:off x="5023360" y="7050839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086939-4DD2-E7E6-F7F5-1BC07D169BC6}"/>
              </a:ext>
            </a:extLst>
          </p:cNvPr>
          <p:cNvSpPr txBox="1"/>
          <p:nvPr/>
        </p:nvSpPr>
        <p:spPr>
          <a:xfrm>
            <a:off x="2225434" y="7834336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BA1055-D25E-4B5F-8296-47296A9A3C1C}"/>
              </a:ext>
            </a:extLst>
          </p:cNvPr>
          <p:cNvSpPr txBox="1"/>
          <p:nvPr/>
        </p:nvSpPr>
        <p:spPr>
          <a:xfrm>
            <a:off x="2225434" y="8196931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BFEEA-A57E-0DE7-8898-8DF3E097E718}"/>
              </a:ext>
            </a:extLst>
          </p:cNvPr>
          <p:cNvSpPr txBox="1"/>
          <p:nvPr/>
        </p:nvSpPr>
        <p:spPr>
          <a:xfrm>
            <a:off x="6288326" y="418162"/>
            <a:ext cx="1001359" cy="1001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76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48575DC4-DEEE-9F0F-74C4-E177B7BD9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194948"/>
              </p:ext>
            </p:extLst>
          </p:nvPr>
        </p:nvGraphicFramePr>
        <p:xfrm>
          <a:off x="220171" y="8653791"/>
          <a:ext cx="7076165" cy="92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777">
                  <a:extLst>
                    <a:ext uri="{9D8B030D-6E8A-4147-A177-3AD203B41FA5}">
                      <a16:colId xmlns:a16="http://schemas.microsoft.com/office/drawing/2014/main" val="1720935351"/>
                    </a:ext>
                  </a:extLst>
                </a:gridCol>
                <a:gridCol w="5925388">
                  <a:extLst>
                    <a:ext uri="{9D8B030D-6E8A-4147-A177-3AD203B41FA5}">
                      <a16:colId xmlns:a16="http://schemas.microsoft.com/office/drawing/2014/main" val="3641840997"/>
                    </a:ext>
                  </a:extLst>
                </a:gridCol>
              </a:tblGrid>
              <a:tr h="922638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講師による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個別相談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（オンライン）</a:t>
                      </a:r>
                    </a:p>
                  </a:txBody>
                  <a:tcPr marL="89527" marR="89527" marT="44764" marB="4476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27" marR="89527" marT="44764" marB="4476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11669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83F8A19-3285-6A00-BB1E-7A4EB1599C6C}"/>
              </a:ext>
            </a:extLst>
          </p:cNvPr>
          <p:cNvSpPr txBox="1"/>
          <p:nvPr/>
        </p:nvSpPr>
        <p:spPr>
          <a:xfrm>
            <a:off x="1692399" y="8724537"/>
            <a:ext cx="550461" cy="1581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希望する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67B3026-3D09-9A3C-1C8C-1AEB85719D16}"/>
              </a:ext>
            </a:extLst>
          </p:cNvPr>
          <p:cNvSpPr txBox="1"/>
          <p:nvPr/>
        </p:nvSpPr>
        <p:spPr>
          <a:xfrm>
            <a:off x="1447052" y="8713629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B730F1F-6817-82C4-3B6F-C7BBB2997B1E}"/>
              </a:ext>
            </a:extLst>
          </p:cNvPr>
          <p:cNvSpPr txBox="1"/>
          <p:nvPr/>
        </p:nvSpPr>
        <p:spPr>
          <a:xfrm>
            <a:off x="1447052" y="9131890"/>
            <a:ext cx="5763197" cy="39772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3E4F5E2-A723-790C-0F21-672237BE7074}"/>
              </a:ext>
            </a:extLst>
          </p:cNvPr>
          <p:cNvSpPr txBox="1"/>
          <p:nvPr/>
        </p:nvSpPr>
        <p:spPr>
          <a:xfrm>
            <a:off x="1447051" y="8963674"/>
            <a:ext cx="5357916" cy="1581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相談内容（具体的にご記載ください）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199C8C6-2B2C-9FA8-A130-FAC748C8DC9A}"/>
              </a:ext>
            </a:extLst>
          </p:cNvPr>
          <p:cNvSpPr txBox="1"/>
          <p:nvPr/>
        </p:nvSpPr>
        <p:spPr>
          <a:xfrm>
            <a:off x="2308207" y="8687148"/>
            <a:ext cx="4834922" cy="24622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90488" indent="-90488"/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希望者多数の場合は、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  <a:r>
              <a:rPr lang="ja-JP" altLang="en-US" sz="800" b="0" i="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内容を選考させていただくため、ご希望に沿えないこともあることをご了承願います。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60B5719C-2B76-D1C9-4274-2FFC255D884A}"/>
              </a:ext>
            </a:extLst>
          </p:cNvPr>
          <p:cNvSpPr txBox="1"/>
          <p:nvPr/>
        </p:nvSpPr>
        <p:spPr>
          <a:xfrm>
            <a:off x="3366997" y="5868945"/>
            <a:ext cx="938298" cy="29392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542EB72-497A-FC8F-748B-450A73B6F840}"/>
              </a:ext>
            </a:extLst>
          </p:cNvPr>
          <p:cNvSpPr txBox="1"/>
          <p:nvPr/>
        </p:nvSpPr>
        <p:spPr>
          <a:xfrm>
            <a:off x="6095549" y="5868720"/>
            <a:ext cx="1165673" cy="29437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27" dirty="0">
                <a:latin typeface="Meiryo UI" panose="020B0604030504040204" pitchFamily="50" charset="-128"/>
                <a:ea typeface="Meiryo UI" panose="020B0604030504040204" pitchFamily="50" charset="-128"/>
              </a:rPr>
              <a:t>応用編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12/8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3" dirty="0">
                <a:latin typeface="Meiryo UI" panose="020B0604030504040204" pitchFamily="50" charset="-128"/>
                <a:ea typeface="Meiryo UI" panose="020B0604030504040204" pitchFamily="50" charset="-128"/>
              </a:rPr>
              <a:t>（会場参加のみ）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8B2FDF7-7E62-B341-FD42-F3D4CDCD4079}"/>
              </a:ext>
            </a:extLst>
          </p:cNvPr>
          <p:cNvSpPr txBox="1"/>
          <p:nvPr/>
        </p:nvSpPr>
        <p:spPr>
          <a:xfrm>
            <a:off x="3076118" y="5887010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262C827-1008-1F71-46A2-181461EE3021}"/>
              </a:ext>
            </a:extLst>
          </p:cNvPr>
          <p:cNvSpPr txBox="1"/>
          <p:nvPr/>
        </p:nvSpPr>
        <p:spPr>
          <a:xfrm>
            <a:off x="5777406" y="5887010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B0A403B-CC3A-8915-576B-C79C4BC95AC2}"/>
              </a:ext>
            </a:extLst>
          </p:cNvPr>
          <p:cNvSpPr txBox="1"/>
          <p:nvPr/>
        </p:nvSpPr>
        <p:spPr>
          <a:xfrm>
            <a:off x="4395223" y="5878381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8C9020A-C8C1-5ED4-B6AE-CE29723E013E}"/>
              </a:ext>
            </a:extLst>
          </p:cNvPr>
          <p:cNvSpPr txBox="1"/>
          <p:nvPr/>
        </p:nvSpPr>
        <p:spPr>
          <a:xfrm>
            <a:off x="4689217" y="5868945"/>
            <a:ext cx="1083187" cy="29392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（会場参加）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DEF10D-91DD-E5B1-FC56-51C07ACEB36E}"/>
              </a:ext>
            </a:extLst>
          </p:cNvPr>
          <p:cNvSpPr txBox="1"/>
          <p:nvPr/>
        </p:nvSpPr>
        <p:spPr>
          <a:xfrm>
            <a:off x="3366997" y="7434329"/>
            <a:ext cx="938298" cy="29392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59ABC7-FE34-44DE-6E26-F6FE324D1005}"/>
              </a:ext>
            </a:extLst>
          </p:cNvPr>
          <p:cNvSpPr txBox="1"/>
          <p:nvPr/>
        </p:nvSpPr>
        <p:spPr>
          <a:xfrm>
            <a:off x="6095549" y="7434104"/>
            <a:ext cx="1165673" cy="294376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27" dirty="0">
                <a:latin typeface="Meiryo UI" panose="020B0604030504040204" pitchFamily="50" charset="-128"/>
                <a:ea typeface="Meiryo UI" panose="020B0604030504040204" pitchFamily="50" charset="-128"/>
              </a:rPr>
              <a:t>応用編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12/8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3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会場参加</a:t>
            </a:r>
            <a:r>
              <a:rPr lang="ja-JP" altLang="en-US" sz="863" dirty="0">
                <a:latin typeface="Meiryo UI" panose="020B0604030504040204" pitchFamily="50" charset="-128"/>
                <a:ea typeface="Meiryo UI" panose="020B0604030504040204" pitchFamily="50" charset="-128"/>
              </a:rPr>
              <a:t>のみ）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FC2754-523D-61AB-9932-110D6F1828A0}"/>
              </a:ext>
            </a:extLst>
          </p:cNvPr>
          <p:cNvSpPr txBox="1"/>
          <p:nvPr/>
        </p:nvSpPr>
        <p:spPr>
          <a:xfrm>
            <a:off x="3076118" y="7452394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595E3A-AC9E-BC87-0C75-E3EB732152C9}"/>
              </a:ext>
            </a:extLst>
          </p:cNvPr>
          <p:cNvSpPr txBox="1"/>
          <p:nvPr/>
        </p:nvSpPr>
        <p:spPr>
          <a:xfrm>
            <a:off x="5777406" y="7452394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2F4C063-3C1B-4181-D47E-F415349E7176}"/>
              </a:ext>
            </a:extLst>
          </p:cNvPr>
          <p:cNvSpPr txBox="1"/>
          <p:nvPr/>
        </p:nvSpPr>
        <p:spPr>
          <a:xfrm>
            <a:off x="4395223" y="7443765"/>
            <a:ext cx="250315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86AA31-F09D-F17F-0C25-AA733A6ABF4D}"/>
              </a:ext>
            </a:extLst>
          </p:cNvPr>
          <p:cNvSpPr txBox="1"/>
          <p:nvPr/>
        </p:nvSpPr>
        <p:spPr>
          <a:xfrm>
            <a:off x="4689217" y="7434329"/>
            <a:ext cx="1083187" cy="293927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12/7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（会場参加）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00000000-0008-0000-0F00-0000030000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2" t="5594"/>
          <a:stretch/>
        </p:blipFill>
        <p:spPr>
          <a:xfrm>
            <a:off x="5782034" y="2167575"/>
            <a:ext cx="1448975" cy="144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0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280</Words>
  <Application>Microsoft Office PowerPoint</Application>
  <PresentationFormat>ユーザー設定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</dc:creator>
  <cp:lastModifiedBy>renkei</cp:lastModifiedBy>
  <cp:revision>30</cp:revision>
  <cp:lastPrinted>2023-11-15T07:17:49Z</cp:lastPrinted>
  <dcterms:created xsi:type="dcterms:W3CDTF">2023-10-31T04:14:24Z</dcterms:created>
  <dcterms:modified xsi:type="dcterms:W3CDTF">2023-11-17T04:29:00Z</dcterms:modified>
</cp:coreProperties>
</file>