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0000FF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70" autoAdjust="0"/>
  </p:normalViewPr>
  <p:slideViewPr>
    <p:cSldViewPr>
      <p:cViewPr varScale="1">
        <p:scale>
          <a:sx n="74" d="100"/>
          <a:sy n="74" d="100"/>
        </p:scale>
        <p:origin x="311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4" tIns="46042" rIns="92084" bIns="460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84" tIns="46042" rIns="92084" bIns="460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767EF-7BC9-7ED1-59DE-01114C6AA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5EA4C6-1B73-06AA-AACD-A82DED94C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DE811-3CE3-41D8-EE73-01510858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3BA62-D369-872D-1251-9F868606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7B934F-AB1D-0157-680F-A3B31405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8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AFDA92-8451-BD13-FDE7-C21AD54B4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141D12-9489-1309-8146-62C15B807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D6883-F81A-20DC-9237-47868EA7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1D5083-20CF-4F53-F0FC-4E4338CA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EE6A81-C545-A063-C754-07A15A7F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9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C70B4B4-374E-BC78-34C3-345131397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687AB8-C804-5AA7-9FCA-C34F85AEB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2806C-3974-FE51-F9CB-D3194049D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330C3E-BD15-5A0F-8D05-1EE503925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EBFC2A-9304-0A85-5AB9-511AC79D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51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188065-D9DE-A3B2-2032-ED9C08CE5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F4340B-C67F-704A-716F-011F1C8F2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C175F9-840A-F56F-676D-05D7F056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CAC32-6253-9CD4-1BCA-11FC1F809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3895B8-5290-03E7-8BF1-CA9F932D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十二角形 6">
            <a:extLst>
              <a:ext uri="{FF2B5EF4-FFF2-40B4-BE49-F238E27FC236}">
                <a16:creationId xmlns:a16="http://schemas.microsoft.com/office/drawing/2014/main" id="{EEA15CFE-2728-A9AB-C30B-5223C3AAA53B}"/>
              </a:ext>
            </a:extLst>
          </p:cNvPr>
          <p:cNvSpPr/>
          <p:nvPr userDrawn="1"/>
        </p:nvSpPr>
        <p:spPr>
          <a:xfrm>
            <a:off x="-1827584" y="-447600"/>
            <a:ext cx="9000000" cy="9000000"/>
          </a:xfrm>
          <a:prstGeom prst="dodecagon">
            <a:avLst/>
          </a:prstGeom>
          <a:gradFill flip="none" rotWithShape="1">
            <a:gsLst>
              <a:gs pos="30000">
                <a:schemeClr val="bg1"/>
              </a:gs>
              <a:gs pos="63000">
                <a:schemeClr val="accent1">
                  <a:lumMod val="45000"/>
                  <a:lumOff val="55000"/>
                </a:schemeClr>
              </a:gs>
              <a:gs pos="88000">
                <a:srgbClr val="00206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AA5CA8-F99A-D32A-1C75-0E0F6F5D8B8D}"/>
              </a:ext>
            </a:extLst>
          </p:cNvPr>
          <p:cNvSpPr/>
          <p:nvPr userDrawn="1"/>
        </p:nvSpPr>
        <p:spPr>
          <a:xfrm>
            <a:off x="0" y="8747308"/>
            <a:ext cx="6857206" cy="1158692"/>
          </a:xfrm>
          <a:prstGeom prst="rect">
            <a:avLst/>
          </a:prstGeom>
          <a:solidFill>
            <a:srgbClr val="00206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75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D9F50A-434A-9B81-D95B-EC8ECBFFAEEF}"/>
              </a:ext>
            </a:extLst>
          </p:cNvPr>
          <p:cNvSpPr txBox="1"/>
          <p:nvPr userDrawn="1"/>
        </p:nvSpPr>
        <p:spPr>
          <a:xfrm>
            <a:off x="533192" y="1193804"/>
            <a:ext cx="578869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</a:rPr>
              <a:t>　　</a:t>
            </a:r>
            <a:r>
              <a:rPr lang="ja-JP" altLang="en-US" sz="1200" dirty="0"/>
              <a:t>日　　時　　２０２３年８月２８日（月）</a:t>
            </a:r>
            <a:r>
              <a:rPr lang="en-US" altLang="ja-JP" sz="1400" dirty="0"/>
              <a:t>13:30</a:t>
            </a:r>
            <a:r>
              <a:rPr lang="ja-JP" altLang="en-US" sz="1400" dirty="0"/>
              <a:t>～</a:t>
            </a:r>
            <a:r>
              <a:rPr lang="en-US" altLang="ja-JP" sz="1400" dirty="0"/>
              <a:t>15:30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　　場　　所　　茨城県産業技術イノベーションセンター　研修交流センター</a:t>
            </a:r>
            <a:r>
              <a:rPr lang="en-US" altLang="ja-JP" sz="1200" dirty="0"/>
              <a:t>2F</a:t>
            </a:r>
            <a:endParaRPr lang="ja-JP" altLang="en-US" sz="1200" dirty="0"/>
          </a:p>
          <a:p>
            <a:r>
              <a:rPr lang="ja-JP" altLang="en-US" sz="1100" dirty="0"/>
              <a:t>　　　　　　　　　（茨城県東茨城郡茨城町長岡</a:t>
            </a:r>
            <a:r>
              <a:rPr lang="en-US" altLang="ja-JP" sz="1100" dirty="0"/>
              <a:t>3781-1</a:t>
            </a:r>
            <a:r>
              <a:rPr lang="ja-JP" altLang="en-US" sz="1100" dirty="0"/>
              <a:t>）</a:t>
            </a:r>
            <a:endParaRPr lang="en-US" altLang="ja-JP" sz="1100" dirty="0"/>
          </a:p>
          <a:p>
            <a:pPr>
              <a:spcBef>
                <a:spcPts val="600"/>
              </a:spcBef>
            </a:pPr>
            <a:r>
              <a:rPr lang="ja-JP" altLang="en-US" sz="1200" b="1" dirty="0"/>
              <a:t>　　申込締切　　</a:t>
            </a:r>
            <a:r>
              <a:rPr lang="ja-JP" altLang="en-US" sz="1200" b="1" u="sng" dirty="0"/>
              <a:t>８月２５日（金）１７時</a:t>
            </a:r>
            <a:endParaRPr lang="ja-JP" altLang="en-US" sz="1200" u="sng" dirty="0"/>
          </a:p>
          <a:p>
            <a:pPr>
              <a:spcBef>
                <a:spcPts val="1200"/>
              </a:spcBef>
            </a:pPr>
            <a:r>
              <a:rPr lang="ja-JP" altLang="en-US" sz="1200" dirty="0"/>
              <a:t>　　申  込  先　   茨城県産業技術イノベーションセンター</a:t>
            </a:r>
            <a:endParaRPr lang="en-US" altLang="ja-JP" sz="1200" dirty="0"/>
          </a:p>
          <a:p>
            <a:r>
              <a:rPr lang="ja-JP" altLang="en-US" sz="1200" dirty="0"/>
              <a:t>　（事  務  局）　　技術支援部　</a:t>
            </a:r>
            <a:r>
              <a:rPr lang="en-US" altLang="ja-JP" sz="1200" dirty="0"/>
              <a:t>IT</a:t>
            </a:r>
            <a:r>
              <a:rPr lang="ja-JP" altLang="en-US" sz="1200" dirty="0"/>
              <a:t>・マテリアルＧ　石川、青木</a:t>
            </a:r>
          </a:p>
          <a:p>
            <a:r>
              <a:rPr lang="ja-JP" altLang="en-US" sz="1200" dirty="0"/>
              <a:t>　　　　　　　　　　</a:t>
            </a:r>
            <a:r>
              <a:rPr lang="en-US" altLang="ja-JP" sz="1200" dirty="0"/>
              <a:t>TEL 029-293-7492</a:t>
            </a:r>
            <a:r>
              <a:rPr lang="ja-JP" altLang="en-US" sz="1200" dirty="0"/>
              <a:t>　</a:t>
            </a:r>
            <a:r>
              <a:rPr lang="en-US" altLang="ja-JP" sz="1200" dirty="0"/>
              <a:t>FAX 029-293-8029</a:t>
            </a:r>
          </a:p>
          <a:p>
            <a:r>
              <a:rPr lang="ja-JP" altLang="en-US" sz="1200" dirty="0"/>
              <a:t>　　　　　　　　　　</a:t>
            </a:r>
            <a:r>
              <a:rPr lang="en-US" altLang="ja-JP" sz="1200" dirty="0"/>
              <a:t>E-Mail  </a:t>
            </a:r>
            <a:r>
              <a:rPr lang="en-US" altLang="ja-JP" sz="1200" dirty="0">
                <a:solidFill>
                  <a:schemeClr val="tx2">
                    <a:lumMod val="50000"/>
                  </a:schemeClr>
                </a:solidFill>
                <a:ea typeface="メイリオ" panose="020B0604030504040204" pitchFamily="50" charset="-128"/>
              </a:rPr>
              <a:t>it_material2</a:t>
            </a:r>
            <a:r>
              <a:rPr lang="en-US" altLang="ja-JP" sz="1200" dirty="0"/>
              <a:t>@itic.pref.ibaraki.jp</a:t>
            </a:r>
            <a:endParaRPr lang="en-US" altLang="ja-JP" sz="1400" dirty="0"/>
          </a:p>
        </p:txBody>
      </p:sp>
      <p:graphicFrame>
        <p:nvGraphicFramePr>
          <p:cNvPr id="8" name="コンテンツ プレースホルダー 3">
            <a:extLst>
              <a:ext uri="{FF2B5EF4-FFF2-40B4-BE49-F238E27FC236}">
                <a16:creationId xmlns:a16="http://schemas.microsoft.com/office/drawing/2014/main" id="{23015372-5700-6679-940A-4D5AD3900398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714191128"/>
              </p:ext>
            </p:extLst>
          </p:nvPr>
        </p:nvGraphicFramePr>
        <p:xfrm>
          <a:off x="467916" y="3331235"/>
          <a:ext cx="5904656" cy="3184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会</a:t>
                      </a:r>
                      <a:r>
                        <a:rPr lang="ja-JP" sz="1400" kern="100" dirty="0">
                          <a:effectLst/>
                        </a:rPr>
                        <a:t>社</a:t>
                      </a:r>
                      <a:r>
                        <a:rPr lang="ja-JP" altLang="en-US" sz="1400" kern="100" dirty="0">
                          <a:effectLst/>
                        </a:rPr>
                        <a:t>・団体</a:t>
                      </a:r>
                      <a:r>
                        <a:rPr lang="ja-JP" sz="1400" kern="100" dirty="0">
                          <a:effectLst/>
                        </a:rPr>
                        <a:t>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住</a:t>
                      </a:r>
                      <a:r>
                        <a:rPr lang="ja-JP" altLang="en-US" sz="1400" kern="100" dirty="0">
                          <a:effectLst/>
                        </a:rPr>
                        <a:t>　</a:t>
                      </a:r>
                      <a:r>
                        <a:rPr lang="ja-JP" sz="1400" kern="100" dirty="0">
                          <a:effectLst/>
                        </a:rPr>
                        <a:t>所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76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連絡先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effectLst/>
                        </a:rPr>
                        <a:t> (</a:t>
                      </a:r>
                      <a:r>
                        <a:rPr lang="en-US" altLang="ja-JP" sz="1400" kern="100" dirty="0">
                          <a:effectLst/>
                        </a:rPr>
                        <a:t>TEL)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76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>
                          <a:effectLst/>
                        </a:rPr>
                        <a:t>(E-Mail)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sz="1400" kern="100" dirty="0">
                          <a:effectLst/>
                        </a:rPr>
                        <a:t>者氏名</a:t>
                      </a:r>
                      <a:r>
                        <a:rPr lang="ja-JP" altLang="en-US" sz="1400" kern="100" dirty="0">
                          <a:effectLst/>
                        </a:rPr>
                        <a:t>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15">
                <a:tc>
                  <a:txBody>
                    <a:bodyPr/>
                    <a:lstStyle/>
                    <a:p>
                      <a:pPr marL="0" marR="0" lvl="0" indent="0" algn="ctr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altLang="ja-JP" sz="1400" kern="100" dirty="0">
                          <a:effectLst/>
                        </a:rPr>
                        <a:t>者氏名</a:t>
                      </a:r>
                      <a:r>
                        <a:rPr lang="ja-JP" altLang="en-US" sz="1400" kern="100" dirty="0">
                          <a:effectLst/>
                        </a:rPr>
                        <a:t>②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（複数の場合）</a:t>
                      </a:r>
                      <a:endParaRPr lang="ja-JP" sz="11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71498"/>
                  </a:ext>
                </a:extLst>
              </a:tr>
              <a:tr h="484615">
                <a:tc>
                  <a:txBody>
                    <a:bodyPr/>
                    <a:lstStyle/>
                    <a:p>
                      <a:pPr marL="0" marR="0" lvl="0" indent="0" algn="ctr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altLang="ja-JP" sz="1400" kern="100" dirty="0">
                          <a:effectLst/>
                        </a:rPr>
                        <a:t>者氏名</a:t>
                      </a:r>
                      <a:r>
                        <a:rPr lang="ja-JP" altLang="en-US" sz="1400" kern="100" dirty="0">
                          <a:effectLst/>
                        </a:rPr>
                        <a:t>③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（複数の場合）</a:t>
                      </a:r>
                      <a:endParaRPr lang="ja-JP" altLang="ja-JP" sz="11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70697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9DD205D5-D107-6933-350B-C9BA6875C0D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747" y="6580484"/>
            <a:ext cx="60515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87313" marR="0" lvl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※</a:t>
            </a:r>
            <a:r>
              <a:rPr kumimoji="1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ご記入頂きました個人情報は</a:t>
            </a:r>
            <a:r>
              <a:rPr kumimoji="1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、本セミナーの参加者管理および</a:t>
            </a:r>
            <a:r>
              <a:rPr kumimoji="1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センター関連の情報提供の目的</a:t>
            </a:r>
            <a:r>
              <a:rPr kumimoji="1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においてのみ</a:t>
            </a:r>
            <a:r>
              <a:rPr kumimoji="1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使用</a:t>
            </a:r>
            <a:r>
              <a:rPr kumimoji="1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いた</a:t>
            </a:r>
            <a:r>
              <a:rPr kumimoji="1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しま</a:t>
            </a:r>
            <a:r>
              <a:rPr kumimoji="1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す</a:t>
            </a:r>
            <a:r>
              <a:rPr kumimoji="1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。</a:t>
            </a:r>
            <a:r>
              <a:rPr kumimoji="1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また、ご本人の承諾を得ることなく第三者に提供、開示することは一切いたしません。</a:t>
            </a:r>
            <a:endParaRPr kumimoji="1" lang="ja-JP" altLang="ja-JP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FE1D46-91FC-5521-11F2-5A00D0BA4ABE}"/>
              </a:ext>
            </a:extLst>
          </p:cNvPr>
          <p:cNvSpPr txBox="1"/>
          <p:nvPr userDrawn="1"/>
        </p:nvSpPr>
        <p:spPr>
          <a:xfrm>
            <a:off x="1" y="356682"/>
            <a:ext cx="68579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20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デジタル技術活用セミナー</a:t>
            </a:r>
            <a:endParaRPr lang="en-US" altLang="ja-JP" sz="2000" b="1" dirty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algn="ctr"/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参加申込み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(E-Mail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／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FAX</a:t>
            </a:r>
            <a:r>
              <a:rPr lang="ja-JP" altLang="en-US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用</a:t>
            </a:r>
            <a:r>
              <a:rPr lang="en-US" altLang="ja-JP" sz="18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99A0EA-E5FA-B878-0140-88350CC0EF73}"/>
              </a:ext>
            </a:extLst>
          </p:cNvPr>
          <p:cNvSpPr txBox="1"/>
          <p:nvPr userDrawn="1"/>
        </p:nvSpPr>
        <p:spPr>
          <a:xfrm>
            <a:off x="332656" y="3008784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ご記入欄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7EBB3D5-3577-90A1-3714-CCC2007B02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747" y="7301379"/>
            <a:ext cx="2236273" cy="2236273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6A5F298-300C-D0A9-6B84-A6C3C01726D7}"/>
              </a:ext>
            </a:extLst>
          </p:cNvPr>
          <p:cNvGrpSpPr/>
          <p:nvPr userDrawn="1"/>
        </p:nvGrpSpPr>
        <p:grpSpPr>
          <a:xfrm>
            <a:off x="2636912" y="7401272"/>
            <a:ext cx="4352447" cy="1815331"/>
            <a:chOff x="2483707" y="7545288"/>
            <a:chExt cx="4352447" cy="1815331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A099531-3D9E-4A81-CB9D-D4AD4AC4A258}"/>
                </a:ext>
              </a:extLst>
            </p:cNvPr>
            <p:cNvSpPr txBox="1"/>
            <p:nvPr/>
          </p:nvSpPr>
          <p:spPr>
            <a:xfrm>
              <a:off x="2561099" y="7545288"/>
              <a:ext cx="3964245" cy="846371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r>
                <a:rPr kumimoji="1" lang="ja-JP" altLang="en-US" sz="1400" dirty="0"/>
                <a:t>茨城県産業技術イノベーションセンター</a:t>
              </a:r>
              <a:endParaRPr kumimoji="1" lang="en-US" altLang="ja-JP" sz="1400" dirty="0"/>
            </a:p>
            <a:p>
              <a:r>
                <a:rPr lang="ja-JP" altLang="en-US" sz="1100" dirty="0"/>
                <a:t>（茨城県東茨城郡茨城町長岡</a:t>
              </a:r>
              <a:r>
                <a:rPr lang="en-US" altLang="ja-JP" sz="1100" dirty="0"/>
                <a:t>3781-1</a:t>
              </a:r>
              <a:r>
                <a:rPr lang="ja-JP" altLang="en-US" sz="1100" dirty="0"/>
                <a:t>）　</a:t>
              </a:r>
              <a:endParaRPr lang="en-US" altLang="ja-JP" sz="1100" dirty="0"/>
            </a:p>
            <a:p>
              <a:r>
                <a:rPr lang="ja-JP" altLang="en-US" sz="1100" dirty="0"/>
                <a:t>　</a:t>
              </a:r>
              <a:r>
                <a:rPr lang="en-US" altLang="ja-JP" sz="1100" dirty="0"/>
                <a:t>TEL</a:t>
              </a:r>
              <a:r>
                <a:rPr lang="ja-JP" altLang="en-US" sz="1100" dirty="0"/>
                <a:t>：</a:t>
              </a:r>
              <a:r>
                <a:rPr lang="en-US" altLang="ja-JP" sz="1100" dirty="0"/>
                <a:t>029-293-7492</a:t>
              </a:r>
              <a:r>
                <a:rPr lang="ja-JP" altLang="en-US" sz="1100" dirty="0"/>
                <a:t>　</a:t>
              </a:r>
              <a:r>
                <a:rPr lang="en-US" altLang="ja-JP" sz="1100" dirty="0"/>
                <a:t>FAX</a:t>
              </a:r>
              <a:r>
                <a:rPr lang="ja-JP" altLang="en-US" sz="1100" dirty="0"/>
                <a:t>：</a:t>
              </a:r>
              <a:r>
                <a:rPr lang="en-US" altLang="ja-JP" sz="1100" dirty="0"/>
                <a:t>029-293-8029</a:t>
              </a:r>
            </a:p>
            <a:p>
              <a:r>
                <a:rPr lang="ja-JP" altLang="en-US" sz="1100" dirty="0"/>
                <a:t>　 </a:t>
              </a:r>
              <a:r>
                <a:rPr lang="en-US" altLang="ja-JP" sz="1100" dirty="0"/>
                <a:t>URL</a:t>
              </a:r>
              <a:r>
                <a:rPr lang="ja-JP" altLang="en-US" sz="1100" dirty="0"/>
                <a:t>：</a:t>
              </a:r>
              <a:r>
                <a:rPr lang="en-US" altLang="ja-JP" sz="1100" dirty="0"/>
                <a:t>http://www.itic.pref.ibaraki.jp/</a:t>
              </a:r>
              <a:endParaRPr lang="ja-JP" altLang="en-US" sz="1100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3F612B0-13AD-0178-0A30-B28557C8DCBC}"/>
                </a:ext>
              </a:extLst>
            </p:cNvPr>
            <p:cNvSpPr txBox="1"/>
            <p:nvPr/>
          </p:nvSpPr>
          <p:spPr>
            <a:xfrm>
              <a:off x="2483707" y="8498859"/>
              <a:ext cx="4352447" cy="861760"/>
            </a:xfrm>
            <a:prstGeom prst="rect">
              <a:avLst/>
            </a:prstGeom>
            <a:noFill/>
          </p:spPr>
          <p:txBody>
            <a:bodyPr wrap="none" lIns="91427" tIns="45713" rIns="91427" bIns="45713" rtlCol="0">
              <a:spAutoFit/>
            </a:bodyPr>
            <a:lstStyle/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［交通案内］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●タクシー：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JR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常磐線水戸駅南口より約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●バ　　ス：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JR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常磐線水戸駅北口より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番のり</a:t>
              </a:r>
              <a:r>
                <a:rPr lang="ja-JP" altLang="en-US" sz="100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ば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「免許センター行き」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「警察学校前」下車にて徒歩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●高速道路：北関東自動車道　茨城町東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IC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より約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102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F7C7A4-999C-6370-6C7D-4A26E997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E46B17-FF8A-A33C-993E-2E4ADCB6A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B49A44-FEB1-EA24-07E8-1E37173CE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3EB901-8B1E-7F01-C409-AB22318D8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7809BB-A598-C21A-57F7-949E5C7F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787C46-3D32-FB97-818E-CF7821C0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82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A5F7DC-15E0-18B7-1A8C-32BF20D7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7EE8AB-98F8-E49C-9CB3-DD53F9032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166B2F-FB38-44A7-4D8C-CFBA514F8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B1771D-60C9-6428-0D12-7EC2F3478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761FE0F-86FD-6A2D-243C-5563621C0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45D9A09-DF9D-F5C4-ADEA-DC1CCEE1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008146-6BC5-1318-7BCD-6EFBA02E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15B9E4-2DDD-EE3A-CAF6-46048EC6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93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FAA20-2C93-9B95-D359-66265269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FAF97-58E7-AA61-F0CA-3BF594E5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D7368C-0874-57F2-FBB0-2FBB1BAC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C452344-C984-0430-E3B1-CEB3D1A4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63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1F777E-200B-E8E7-3D84-2A90B1A74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A8922A-A961-7556-D274-7F474BB0F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B6A51A-268B-67BB-FCBE-7C159FAD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93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109CE2-627B-551C-EB7C-FC3EDEB9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E6EB48-3802-83AE-F9A1-030DC4357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DFF820-ABBC-C597-AD78-AA653ECC0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1F61B0-F8A3-CB2A-1017-0E543FBDC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05F6AF-60B8-3084-2DA6-B93862AC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F05125-0729-225E-6D57-E36BC937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2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394ECF-7942-8FC1-6712-EDD00D38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B5F31F-62C0-FFB4-C652-418889AF2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66CC0F-5FA3-444C-C2C2-AA90C5E1A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C5A9CA-F9A8-35D8-FAA4-A76E06EB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D96DE2-DC10-03B1-8713-076FA5DA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D51E29-2A74-5D4A-FCA7-0488AB7D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2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8F701F-AE58-F5EA-C6B2-6D859FAF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70781D-A193-35E7-52B3-DEE230309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A89F83-D100-FED4-2593-845C49C63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E74ED7-E3FB-AD4E-1265-4E0AB3D2F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988097-4875-949C-6716-B414D407E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78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D46822-AB8A-6FBF-DD44-249156C41CA9}"/>
              </a:ext>
            </a:extLst>
          </p:cNvPr>
          <p:cNvSpPr txBox="1"/>
          <p:nvPr/>
        </p:nvSpPr>
        <p:spPr>
          <a:xfrm>
            <a:off x="2039088" y="3411796"/>
            <a:ext cx="4270232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C3C155-1E1A-57E4-4BF1-805F865623EE}"/>
              </a:ext>
            </a:extLst>
          </p:cNvPr>
          <p:cNvSpPr txBox="1"/>
          <p:nvPr/>
        </p:nvSpPr>
        <p:spPr>
          <a:xfrm>
            <a:off x="2045857" y="3894366"/>
            <a:ext cx="4270232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BAB91A2-F1CC-D2B3-92D3-594ACE5DA69B}"/>
              </a:ext>
            </a:extLst>
          </p:cNvPr>
          <p:cNvSpPr txBox="1"/>
          <p:nvPr/>
        </p:nvSpPr>
        <p:spPr>
          <a:xfrm>
            <a:off x="2780928" y="4356000"/>
            <a:ext cx="3528392" cy="30777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E86C42-8610-B4C3-60DD-5D5CA62C2D26}"/>
              </a:ext>
            </a:extLst>
          </p:cNvPr>
          <p:cNvSpPr txBox="1"/>
          <p:nvPr/>
        </p:nvSpPr>
        <p:spPr>
          <a:xfrm>
            <a:off x="2794829" y="4717231"/>
            <a:ext cx="3528392" cy="30777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4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88512D5-65BD-D9BF-DF1A-245994FAFAC9}"/>
              </a:ext>
            </a:extLst>
          </p:cNvPr>
          <p:cNvSpPr txBox="1"/>
          <p:nvPr/>
        </p:nvSpPr>
        <p:spPr>
          <a:xfrm>
            <a:off x="2039088" y="5148000"/>
            <a:ext cx="4270232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3CAD54-DEB6-6720-5310-CD0DD7CF909A}"/>
              </a:ext>
            </a:extLst>
          </p:cNvPr>
          <p:cNvSpPr txBox="1"/>
          <p:nvPr/>
        </p:nvSpPr>
        <p:spPr>
          <a:xfrm>
            <a:off x="2045857" y="5618983"/>
            <a:ext cx="4270232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AFAF1C-5F5E-BBE5-4960-38B840D7BD41}"/>
              </a:ext>
            </a:extLst>
          </p:cNvPr>
          <p:cNvSpPr txBox="1"/>
          <p:nvPr/>
        </p:nvSpPr>
        <p:spPr>
          <a:xfrm>
            <a:off x="2045857" y="6126614"/>
            <a:ext cx="4270232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T.Ishikawa</cp:lastModifiedBy>
  <cp:revision>275</cp:revision>
  <cp:lastPrinted>2023-07-14T08:45:40Z</cp:lastPrinted>
  <dcterms:created xsi:type="dcterms:W3CDTF">2016-09-23T08:35:35Z</dcterms:created>
  <dcterms:modified xsi:type="dcterms:W3CDTF">2023-07-18T06:19:53Z</dcterms:modified>
</cp:coreProperties>
</file>