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00B987"/>
    <a:srgbClr val="CCECFF"/>
    <a:srgbClr val="008000"/>
    <a:srgbClr val="00AC7D"/>
    <a:srgbClr val="008A64"/>
    <a:srgbClr val="00D69D"/>
    <a:srgbClr val="00CC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49" autoAdjust="0"/>
    <p:restoredTop sz="94660"/>
  </p:normalViewPr>
  <p:slideViewPr>
    <p:cSldViewPr>
      <p:cViewPr varScale="1">
        <p:scale>
          <a:sx n="64" d="100"/>
          <a:sy n="64" d="100"/>
        </p:scale>
        <p:origin x="1824" y="9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8D8C4E62-277A-4001-AF34-A7B714F052B7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747760"/>
            <a:ext cx="5389240" cy="3884673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CE7F15F6-3822-4B40-87CA-D5705C641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4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12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62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07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39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50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97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3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58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32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28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31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8E302-5BBD-4684-8585-DD28D02D51F6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72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ADEAE2-9D88-E0D2-2B83-6A7EEA743B1A}"/>
              </a:ext>
            </a:extLst>
          </p:cNvPr>
          <p:cNvSpPr/>
          <p:nvPr/>
        </p:nvSpPr>
        <p:spPr>
          <a:xfrm>
            <a:off x="1260351" y="2629536"/>
            <a:ext cx="3024000" cy="504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4D29B6-08DA-3A35-14A8-74C431093F95}"/>
              </a:ext>
            </a:extLst>
          </p:cNvPr>
          <p:cNvSpPr txBox="1"/>
          <p:nvPr/>
        </p:nvSpPr>
        <p:spPr>
          <a:xfrm>
            <a:off x="1138802" y="5562724"/>
            <a:ext cx="386252" cy="44186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400" b="1" dirty="0">
                <a:solidFill>
                  <a:schemeClr val="bg1">
                    <a:lumMod val="8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kumimoji="1" lang="en-US" altLang="ja-JP" sz="1400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bg1">
                    <a:lumMod val="8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kumimoji="1" lang="en-US" altLang="ja-JP" sz="1400" b="1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121082C-1280-2219-2A62-71835D7D0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27994"/>
              </p:ext>
            </p:extLst>
          </p:nvPr>
        </p:nvGraphicFramePr>
        <p:xfrm>
          <a:off x="237449" y="5562724"/>
          <a:ext cx="7133985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5036">
                  <a:extLst>
                    <a:ext uri="{9D8B030D-6E8A-4147-A177-3AD203B41FA5}">
                      <a16:colId xmlns:a16="http://schemas.microsoft.com/office/drawing/2014/main" val="10374070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　団体名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参加者①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参加者②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参加者③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96389F-89DC-BF30-9FF0-4D9E14071D98}"/>
              </a:ext>
            </a:extLst>
          </p:cNvPr>
          <p:cNvSpPr txBox="1"/>
          <p:nvPr/>
        </p:nvSpPr>
        <p:spPr>
          <a:xfrm>
            <a:off x="0" y="86399"/>
            <a:ext cx="7561263" cy="58477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セミナー申込書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A39FEC-D018-FBAF-BA8C-E4FD291477A5}"/>
              </a:ext>
            </a:extLst>
          </p:cNvPr>
          <p:cNvSpPr txBox="1"/>
          <p:nvPr/>
        </p:nvSpPr>
        <p:spPr>
          <a:xfrm>
            <a:off x="189829" y="760545"/>
            <a:ext cx="7181606" cy="707886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ＦＡＸ：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029-293-8029</a:t>
            </a:r>
          </a:p>
          <a:p>
            <a:pPr algn="ctr"/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電子メール：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business2@itic.pref.ibaraki.jp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55A831-169C-A457-DDA1-5C2248EBD34F}"/>
              </a:ext>
            </a:extLst>
          </p:cNvPr>
          <p:cNvSpPr txBox="1"/>
          <p:nvPr/>
        </p:nvSpPr>
        <p:spPr>
          <a:xfrm>
            <a:off x="2727868" y="5624277"/>
            <a:ext cx="4224632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2F0BAEF-98E6-D051-4511-D9C5807D7F87}"/>
              </a:ext>
            </a:extLst>
          </p:cNvPr>
          <p:cNvSpPr txBox="1"/>
          <p:nvPr/>
        </p:nvSpPr>
        <p:spPr>
          <a:xfrm>
            <a:off x="2727868" y="5985541"/>
            <a:ext cx="4224632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E9EF222-8948-F09A-68A6-D60FE65F5928}"/>
              </a:ext>
            </a:extLst>
          </p:cNvPr>
          <p:cNvSpPr txBox="1"/>
          <p:nvPr/>
        </p:nvSpPr>
        <p:spPr>
          <a:xfrm>
            <a:off x="2889793" y="6362048"/>
            <a:ext cx="1833858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D61060-9C04-9DFF-CF6F-F173BBBA51B7}"/>
              </a:ext>
            </a:extLst>
          </p:cNvPr>
          <p:cNvSpPr txBox="1"/>
          <p:nvPr/>
        </p:nvSpPr>
        <p:spPr>
          <a:xfrm>
            <a:off x="5394867" y="6362048"/>
            <a:ext cx="1557633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72D94C-F23D-1071-FCB6-E5042D57108C}"/>
              </a:ext>
            </a:extLst>
          </p:cNvPr>
          <p:cNvSpPr txBox="1"/>
          <p:nvPr/>
        </p:nvSpPr>
        <p:spPr>
          <a:xfrm>
            <a:off x="2889793" y="6731225"/>
            <a:ext cx="4062708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390E1B0-B0FD-0F0B-7B5A-8ACE5C4C4236}"/>
              </a:ext>
            </a:extLst>
          </p:cNvPr>
          <p:cNvSpPr txBox="1"/>
          <p:nvPr/>
        </p:nvSpPr>
        <p:spPr>
          <a:xfrm>
            <a:off x="3251743" y="7093511"/>
            <a:ext cx="3700758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3CB35B3-1EFA-768F-7FA0-7A6FB91DA179}"/>
              </a:ext>
            </a:extLst>
          </p:cNvPr>
          <p:cNvSpPr txBox="1"/>
          <p:nvPr/>
        </p:nvSpPr>
        <p:spPr>
          <a:xfrm>
            <a:off x="2889793" y="7464389"/>
            <a:ext cx="1833858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E7FDEA-6605-B110-B163-8F6741B9BD0D}"/>
              </a:ext>
            </a:extLst>
          </p:cNvPr>
          <p:cNvSpPr txBox="1"/>
          <p:nvPr/>
        </p:nvSpPr>
        <p:spPr>
          <a:xfrm>
            <a:off x="5394868" y="7464389"/>
            <a:ext cx="1557632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D5C3FAE-B546-1798-12F4-A5C53EBF5DE2}"/>
              </a:ext>
            </a:extLst>
          </p:cNvPr>
          <p:cNvSpPr txBox="1"/>
          <p:nvPr/>
        </p:nvSpPr>
        <p:spPr>
          <a:xfrm>
            <a:off x="2889793" y="7824974"/>
            <a:ext cx="4062708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10CDBBD-3E55-1A29-0AE7-69D485622DC1}"/>
              </a:ext>
            </a:extLst>
          </p:cNvPr>
          <p:cNvSpPr txBox="1"/>
          <p:nvPr/>
        </p:nvSpPr>
        <p:spPr>
          <a:xfrm>
            <a:off x="3251743" y="8187260"/>
            <a:ext cx="3700757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17AF599-75D1-DEF4-4544-86BFA912912D}"/>
              </a:ext>
            </a:extLst>
          </p:cNvPr>
          <p:cNvSpPr txBox="1"/>
          <p:nvPr/>
        </p:nvSpPr>
        <p:spPr>
          <a:xfrm>
            <a:off x="2889793" y="8590095"/>
            <a:ext cx="1833858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E306EC2-2021-5D97-9324-A3B81FBFDC3D}"/>
              </a:ext>
            </a:extLst>
          </p:cNvPr>
          <p:cNvSpPr txBox="1"/>
          <p:nvPr/>
        </p:nvSpPr>
        <p:spPr>
          <a:xfrm>
            <a:off x="5394868" y="8590095"/>
            <a:ext cx="1557632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B43111F-8F94-A330-FFB1-19A2FBC90A7C}"/>
              </a:ext>
            </a:extLst>
          </p:cNvPr>
          <p:cNvSpPr txBox="1"/>
          <p:nvPr/>
        </p:nvSpPr>
        <p:spPr>
          <a:xfrm>
            <a:off x="2889793" y="8940132"/>
            <a:ext cx="4062708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52366D-09F9-21F3-842F-C7771A7F7521}"/>
              </a:ext>
            </a:extLst>
          </p:cNvPr>
          <p:cNvSpPr txBox="1"/>
          <p:nvPr/>
        </p:nvSpPr>
        <p:spPr>
          <a:xfrm>
            <a:off x="3251743" y="9310175"/>
            <a:ext cx="3700757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3" name="Text Box 10">
            <a:extLst>
              <a:ext uri="{FF2B5EF4-FFF2-40B4-BE49-F238E27FC236}">
                <a16:creationId xmlns:a16="http://schemas.microsoft.com/office/drawing/2014/main" id="{A446C894-624A-5A0B-C34A-D41FD3079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2360" y="2611321"/>
            <a:ext cx="6120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i="1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失敗を恐れない </a:t>
            </a:r>
            <a:r>
              <a:rPr lang="ja-JP" altLang="en-US" i="1" dirty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新規事業開発</a:t>
            </a: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3982D9EA-8B78-7DB9-024C-EE6FAAB0F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351" y="2302619"/>
            <a:ext cx="612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i="1" dirty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～小さく始めて大きく育てる～</a:t>
            </a:r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8CAAFF87-6159-D7D5-2B57-C717B1D62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351" y="2137698"/>
            <a:ext cx="348141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令和５年度新ビジネスチャレンジ事業</a:t>
            </a:r>
            <a:endParaRPr lang="ja-JP" altLang="en-US" sz="800" b="1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4D335AFD-EB96-5D04-A6DC-A369ECB9688F}"/>
              </a:ext>
            </a:extLst>
          </p:cNvPr>
          <p:cNvCxnSpPr>
            <a:cxnSpLocks/>
          </p:cNvCxnSpPr>
          <p:nvPr/>
        </p:nvCxnSpPr>
        <p:spPr>
          <a:xfrm>
            <a:off x="134515" y="3186460"/>
            <a:ext cx="72369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14">
            <a:extLst>
              <a:ext uri="{FF2B5EF4-FFF2-40B4-BE49-F238E27FC236}">
                <a16:creationId xmlns:a16="http://schemas.microsoft.com/office/drawing/2014/main" id="{5E43E6C6-BB0D-52FA-C6D2-59BB3C187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9811196"/>
            <a:ext cx="7561263" cy="85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 eaLnBrk="1" hangingPunct="1">
              <a:lnSpc>
                <a:spcPts val="1500"/>
              </a:lnSpc>
              <a:spcBef>
                <a:spcPct val="0"/>
              </a:spcBef>
              <a:buNone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申込み・お問合せ先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】</a:t>
            </a: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buNone/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茨城県産業技術イノベーションセンター　新ビジネス支援グループ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buNone/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：０２９－２９３－７４９５（直）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：０２９－２９３－８０２９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buNone/>
            </a:pPr>
            <a:r>
              <a:rPr lang="ja-JP" altLang="en-US" sz="1100" u="none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ホームページ　</a:t>
            </a:r>
            <a:r>
              <a:rPr lang="en-US" altLang="ja-JP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https://www.itic.pref.ibaraki.jp/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Mail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business2@itic.pref.ibaraki.jp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担当：</a:t>
            </a:r>
            <a:r>
              <a:rPr lang="zh-TW" altLang="en-US" sz="1100" b="0" i="0" dirty="0">
                <a:solidFill>
                  <a:srgbClr val="1D1C1D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関谷</a:t>
            </a:r>
            <a:r>
              <a:rPr lang="ja-JP" altLang="en-US" sz="1100" b="0" i="0" dirty="0">
                <a:solidFill>
                  <a:srgbClr val="1D1C1D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lang="zh-TW" altLang="en-US" sz="1100" b="0" i="0" dirty="0">
                <a:solidFill>
                  <a:srgbClr val="1D1C1D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高岡</a:t>
            </a:r>
            <a:r>
              <a:rPr lang="ja-JP" altLang="en-US" sz="1100" b="0" i="0" dirty="0">
                <a:solidFill>
                  <a:srgbClr val="1D1C1D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lang="zh-TW" altLang="en-US" sz="1100" b="0" i="0" dirty="0">
                <a:solidFill>
                  <a:srgbClr val="1D1C1D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大城</a:t>
            </a:r>
            <a:endParaRPr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409654D-256D-09A9-CF09-BDD4F97F48EC}"/>
              </a:ext>
            </a:extLst>
          </p:cNvPr>
          <p:cNvSpPr txBox="1"/>
          <p:nvPr/>
        </p:nvSpPr>
        <p:spPr>
          <a:xfrm>
            <a:off x="141757" y="2106340"/>
            <a:ext cx="1022901" cy="1022901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1">
            <a:noAutofit/>
          </a:bodyPr>
          <a:lstStyle/>
          <a:p>
            <a:pPr algn="dist"/>
            <a:r>
              <a:rPr kumimoji="1"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kumimoji="1" lang="en-US" altLang="ja-JP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/12</a:t>
            </a:r>
          </a:p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A97050A5-19FA-41A4-5B25-C760F5310697}"/>
              </a:ext>
            </a:extLst>
          </p:cNvPr>
          <p:cNvCxnSpPr>
            <a:cxnSpLocks/>
          </p:cNvCxnSpPr>
          <p:nvPr/>
        </p:nvCxnSpPr>
        <p:spPr>
          <a:xfrm>
            <a:off x="134515" y="2034332"/>
            <a:ext cx="72369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5D1734B-A12F-985E-1997-13671615C98C}"/>
              </a:ext>
            </a:extLst>
          </p:cNvPr>
          <p:cNvSpPr txBox="1"/>
          <p:nvPr/>
        </p:nvSpPr>
        <p:spPr>
          <a:xfrm>
            <a:off x="2751262" y="3253196"/>
            <a:ext cx="3245897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令和５年</a:t>
            </a:r>
            <a:r>
              <a:rPr kumimoji="1" lang="en-US" altLang="ja-JP" sz="28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5</a:t>
            </a:r>
            <a:r>
              <a:rPr kumimoji="1" lang="ja-JP" altLang="en-US" sz="16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28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12</a:t>
            </a:r>
            <a:r>
              <a:rPr kumimoji="1" lang="ja-JP" altLang="en-US" sz="16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日（金）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9B2B067-CC64-238A-DD49-54A0A6450FC1}"/>
              </a:ext>
            </a:extLst>
          </p:cNvPr>
          <p:cNvSpPr txBox="1"/>
          <p:nvPr/>
        </p:nvSpPr>
        <p:spPr>
          <a:xfrm>
            <a:off x="2751262" y="4124751"/>
            <a:ext cx="4413745" cy="430887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会場：茨城県産業技術イノベーションセンター</a:t>
            </a:r>
            <a:endParaRPr kumimoji="1" lang="en-US" altLang="ja-JP" sz="1400" b="1" i="0" u="none" strike="noStrike" cap="none" normalizeH="0" baseline="0" dirty="0">
              <a:ln>
                <a:noFill/>
              </a:ln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　　東茨城郡茨城町長岡３７８１－１</a:t>
            </a:r>
            <a:endParaRPr kumimoji="1" lang="en-US" altLang="ja-JP" sz="1400" b="1" i="0" u="none" strike="noStrike" cap="none" normalizeH="0" baseline="0" dirty="0">
              <a:ln>
                <a:noFill/>
              </a:ln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04602D6-FEDF-0BB7-E7CA-96722E5CAE19}"/>
              </a:ext>
            </a:extLst>
          </p:cNvPr>
          <p:cNvSpPr txBox="1"/>
          <p:nvPr/>
        </p:nvSpPr>
        <p:spPr>
          <a:xfrm>
            <a:off x="2751262" y="3641168"/>
            <a:ext cx="4557761" cy="430887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12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sz="11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1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11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1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45</a:t>
            </a:r>
            <a:r>
              <a:rPr kumimoji="1" lang="ja-JP" altLang="en-US" sz="11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 受付開始）</a:t>
            </a:r>
            <a:endParaRPr kumimoji="1" lang="en-US" altLang="ja-JP" sz="1100" b="1" i="0" u="none" strike="noStrike" cap="none" normalizeH="0" baseline="0" dirty="0">
              <a:ln>
                <a:noFill/>
              </a:ln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Zoom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配信あり：</a:t>
            </a:r>
            <a:r>
              <a:rPr kumimoji="1" lang="en-US" altLang="ja-JP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URL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は後日通知）</a:t>
            </a:r>
            <a:endParaRPr kumimoji="1" lang="en-US" altLang="ja-JP" sz="1400" b="1" i="0" u="none" strike="noStrike" cap="none" normalizeH="0" baseline="0" dirty="0">
              <a:ln>
                <a:noFill/>
              </a:ln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9888303-0A50-6B4A-94DE-E48202EFDE28}"/>
              </a:ext>
            </a:extLst>
          </p:cNvPr>
          <p:cNvSpPr txBox="1"/>
          <p:nvPr/>
        </p:nvSpPr>
        <p:spPr>
          <a:xfrm>
            <a:off x="144115" y="1521355"/>
            <a:ext cx="7273034" cy="369332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下表にご記入のうえ、ＦＡＸまたは電子メールでご送信ください。</a:t>
            </a:r>
            <a:endParaRPr lang="en-US" altLang="ja-JP" sz="1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C381CB07-F634-15FF-20C0-38A5E5795BFC}"/>
              </a:ext>
            </a:extLst>
          </p:cNvPr>
          <p:cNvCxnSpPr>
            <a:cxnSpLocks/>
          </p:cNvCxnSpPr>
          <p:nvPr/>
        </p:nvCxnSpPr>
        <p:spPr>
          <a:xfrm>
            <a:off x="134515" y="9781544"/>
            <a:ext cx="72369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図 34">
            <a:extLst>
              <a:ext uri="{FF2B5EF4-FFF2-40B4-BE49-F238E27FC236}">
                <a16:creationId xmlns:a16="http://schemas.microsoft.com/office/drawing/2014/main" id="{35158704-431A-FF00-8DE1-820E92CBE6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38" y="3279630"/>
            <a:ext cx="2160240" cy="2160240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ECD2A4C-B179-0C29-7EDA-3E9E00EB755B}"/>
              </a:ext>
            </a:extLst>
          </p:cNvPr>
          <p:cNvSpPr txBox="1"/>
          <p:nvPr/>
        </p:nvSpPr>
        <p:spPr>
          <a:xfrm>
            <a:off x="2727869" y="4626620"/>
            <a:ext cx="4643566" cy="84638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交通案内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  <a:p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●タクシー：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JR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常磐線水戸駅南口より約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分</a:t>
            </a:r>
            <a:endParaRPr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●バ　　ス：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JR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常磐線水戸駅北口より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番のりば「免許センター行き」</a:t>
            </a:r>
            <a:endParaRPr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「警察学校前」下車にて徒歩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分</a:t>
            </a:r>
            <a:endParaRPr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●高速道路：北関東自動車道　茨城町東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IC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より約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2078199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3390</TotalTime>
  <Words>237</Words>
  <Application>Microsoft Office PowerPoint</Application>
  <PresentationFormat>ユーザー設定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HGS明朝E</vt:lpstr>
      <vt:lpstr>Meiryo UI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TEMPWORKS（A4版イベント案内テンプレート）</dc:title>
  <dc:creator>tempworks.org</dc:creator>
  <dc:description>www.tempworks.org</dc:description>
  <cp:lastModifiedBy>T.Ishikawa</cp:lastModifiedBy>
  <cp:revision>74</cp:revision>
  <cp:lastPrinted>2023-04-12T00:30:53Z</cp:lastPrinted>
  <dcterms:created xsi:type="dcterms:W3CDTF">2014-05-27T01:07:13Z</dcterms:created>
  <dcterms:modified xsi:type="dcterms:W3CDTF">2023-04-14T02:51:21Z</dcterms:modified>
</cp:coreProperties>
</file>