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797675" cy="9926638"/>
  <p:defaultTextStyle>
    <a:defPPr>
      <a:defRPr lang="ja-JP"/>
    </a:defPPr>
    <a:lvl1pPr marL="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070" y="60"/>
      </p:cViewPr>
      <p:guideLst>
        <p:guide orient="horz" pos="31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1"/>
          </a:xfrm>
          <a:prstGeom prst="rect">
            <a:avLst/>
          </a:prstGeom>
        </p:spPr>
        <p:txBody>
          <a:bodyPr vert="horz" lIns="92065" tIns="46034" rIns="92065" bIns="4603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331"/>
          </a:xfrm>
          <a:prstGeom prst="rect">
            <a:avLst/>
          </a:prstGeom>
        </p:spPr>
        <p:txBody>
          <a:bodyPr vert="horz" lIns="92065" tIns="46034" rIns="92065" bIns="46034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65" tIns="46034" rIns="92065" bIns="4603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8"/>
          </a:xfrm>
          <a:prstGeom prst="rect">
            <a:avLst/>
          </a:prstGeom>
        </p:spPr>
        <p:txBody>
          <a:bodyPr vert="horz" lIns="92065" tIns="46034" rIns="92065" bIns="4603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60" cy="496331"/>
          </a:xfrm>
          <a:prstGeom prst="rect">
            <a:avLst/>
          </a:prstGeom>
        </p:spPr>
        <p:txBody>
          <a:bodyPr vert="horz" lIns="92065" tIns="46034" rIns="92065" bIns="4603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5"/>
            <a:ext cx="2945660" cy="496331"/>
          </a:xfrm>
          <a:prstGeom prst="rect">
            <a:avLst/>
          </a:prstGeom>
        </p:spPr>
        <p:txBody>
          <a:bodyPr vert="horz" lIns="92065" tIns="46034" rIns="92065" bIns="46034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5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4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96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9"/>
            <a:ext cx="1157287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7" y="529699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42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3735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3"/>
            <a:ext cx="5829300" cy="1967443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7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3714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85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28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994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70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08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7" y="3081867"/>
            <a:ext cx="2257424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4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7" indent="0">
              <a:buNone/>
              <a:defRPr sz="1700" b="1"/>
            </a:lvl4pPr>
            <a:lvl5pPr marL="1828541" indent="0">
              <a:buNone/>
              <a:defRPr sz="1700" b="1"/>
            </a:lvl5pPr>
            <a:lvl6pPr marL="2285677" indent="0">
              <a:buNone/>
              <a:defRPr sz="1700" b="1"/>
            </a:lvl6pPr>
            <a:lvl7pPr marL="2742811" indent="0">
              <a:buNone/>
              <a:defRPr sz="1700" b="1"/>
            </a:lvl7pPr>
            <a:lvl8pPr marL="3199948" indent="0">
              <a:buNone/>
              <a:defRPr sz="1700" b="1"/>
            </a:lvl8pPr>
            <a:lvl9pPr marL="365708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6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7" indent="0">
              <a:buNone/>
              <a:defRPr sz="1700" b="1"/>
            </a:lvl4pPr>
            <a:lvl5pPr marL="1828541" indent="0">
              <a:buNone/>
              <a:defRPr sz="1700" b="1"/>
            </a:lvl5pPr>
            <a:lvl6pPr marL="2285677" indent="0">
              <a:buNone/>
              <a:defRPr sz="1700" b="1"/>
            </a:lvl6pPr>
            <a:lvl7pPr marL="2742811" indent="0">
              <a:buNone/>
              <a:defRPr sz="1700" b="1"/>
            </a:lvl7pPr>
            <a:lvl8pPr marL="3199948" indent="0">
              <a:buNone/>
              <a:defRPr sz="1700" b="1"/>
            </a:lvl8pPr>
            <a:lvl9pPr marL="3657083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34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05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33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7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57136" indent="0">
              <a:buNone/>
              <a:defRPr sz="1200"/>
            </a:lvl2pPr>
            <a:lvl3pPr marL="914270" indent="0">
              <a:buNone/>
              <a:defRPr sz="1000"/>
            </a:lvl3pPr>
            <a:lvl4pPr marL="1371407" indent="0">
              <a:buNone/>
              <a:defRPr sz="800"/>
            </a:lvl4pPr>
            <a:lvl5pPr marL="1828541" indent="0">
              <a:buNone/>
              <a:defRPr sz="800"/>
            </a:lvl5pPr>
            <a:lvl6pPr marL="2285677" indent="0">
              <a:buNone/>
              <a:defRPr sz="800"/>
            </a:lvl6pPr>
            <a:lvl7pPr marL="2742811" indent="0">
              <a:buNone/>
              <a:defRPr sz="800"/>
            </a:lvl7pPr>
            <a:lvl8pPr marL="3199948" indent="0">
              <a:buNone/>
              <a:defRPr sz="800"/>
            </a:lvl8pPr>
            <a:lvl9pPr marL="3657083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77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7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7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36" indent="0">
              <a:buNone/>
              <a:defRPr sz="2800"/>
            </a:lvl2pPr>
            <a:lvl3pPr marL="914270" indent="0">
              <a:buNone/>
              <a:defRPr sz="2400"/>
            </a:lvl3pPr>
            <a:lvl4pPr marL="1371407" indent="0">
              <a:buNone/>
              <a:defRPr sz="2000"/>
            </a:lvl4pPr>
            <a:lvl5pPr marL="1828541" indent="0">
              <a:buNone/>
              <a:defRPr sz="2000"/>
            </a:lvl5pPr>
            <a:lvl6pPr marL="2285677" indent="0">
              <a:buNone/>
              <a:defRPr sz="2000"/>
            </a:lvl6pPr>
            <a:lvl7pPr marL="2742811" indent="0">
              <a:buNone/>
              <a:defRPr sz="2000"/>
            </a:lvl7pPr>
            <a:lvl8pPr marL="3199948" indent="0">
              <a:buNone/>
              <a:defRPr sz="2000"/>
            </a:lvl8pPr>
            <a:lvl9pPr marL="3657083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7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57136" indent="0">
              <a:buNone/>
              <a:defRPr sz="1200"/>
            </a:lvl2pPr>
            <a:lvl3pPr marL="914270" indent="0">
              <a:buNone/>
              <a:defRPr sz="1000"/>
            </a:lvl3pPr>
            <a:lvl4pPr marL="1371407" indent="0">
              <a:buNone/>
              <a:defRPr sz="800"/>
            </a:lvl4pPr>
            <a:lvl5pPr marL="1828541" indent="0">
              <a:buNone/>
              <a:defRPr sz="800"/>
            </a:lvl5pPr>
            <a:lvl6pPr marL="2285677" indent="0">
              <a:buNone/>
              <a:defRPr sz="800"/>
            </a:lvl6pPr>
            <a:lvl7pPr marL="2742811" indent="0">
              <a:buNone/>
              <a:defRPr sz="800"/>
            </a:lvl7pPr>
            <a:lvl8pPr marL="3199948" indent="0">
              <a:buNone/>
              <a:defRPr sz="800"/>
            </a:lvl8pPr>
            <a:lvl9pPr marL="3657083" indent="0">
              <a:buNone/>
              <a:defRPr sz="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598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1"/>
          </a:xfrm>
          <a:prstGeom prst="rect">
            <a:avLst/>
          </a:prstGeom>
        </p:spPr>
        <p:txBody>
          <a:bodyPr vert="horz" lIns="91427" tIns="45713" rIns="91427" bIns="4571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4"/>
            <a:ext cx="6172200" cy="6537501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7A7B-072E-41F0-8F9D-CF9A248B8075}" type="datetimeFigureOut">
              <a:rPr kumimoji="1" lang="ja-JP" altLang="en-US" smtClean="0"/>
              <a:t>2023/3/6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27" tIns="45713" rIns="91427" bIns="45713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87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7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2" indent="-342852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5" indent="-285710" algn="l" defTabSz="9142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8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7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8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51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6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7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1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7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1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8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3" algn="l" defTabSz="91427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ED4FB261-7846-FB7C-2C6E-842D4F8CD2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02449"/>
              </p:ext>
            </p:extLst>
          </p:nvPr>
        </p:nvGraphicFramePr>
        <p:xfrm>
          <a:off x="7140" y="4391886"/>
          <a:ext cx="6846024" cy="51696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8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4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8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02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申込日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ja-JP" altLang="en-US" sz="1400" b="0" baseline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　　月　　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6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御社名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897912"/>
                  </a:ext>
                </a:extLst>
              </a:tr>
              <a:tr h="5646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ご住所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149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役職・氏名</a:t>
                      </a:r>
                      <a:endParaRPr kumimoji="1" lang="en-US" altLang="ja-JP" sz="1400" b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ご連絡先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役職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425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 anchor="ctr"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531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HGS創英角ｺﾞｼｯｸUB" panose="020B0900000000000000" pitchFamily="50" charset="-128"/>
                        <a:ea typeface="HGS創英角ｺﾞｼｯｸUB" panose="020B0900000000000000" pitchFamily="50" charset="-128"/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電子メール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参加のご希望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□会場参加（プロトタイプの体験ができます）　　□</a:t>
                      </a:r>
                      <a:r>
                        <a:rPr kumimoji="1" lang="en-US" altLang="ja-JP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Web</a:t>
                      </a: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74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strike="noStrike" baseline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現場実証等を行ってみたい</a:t>
                      </a:r>
                      <a:endParaRPr kumimoji="1" lang="en-US" altLang="ja-JP" sz="1400" b="0" strike="noStrike" baseline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strike="noStrike" baseline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デジタル技術</a:t>
                      </a:r>
                      <a:endParaRPr kumimoji="1" lang="en-US" altLang="ja-JP" sz="1400" b="0" strike="noStrike" baseline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strike="noStrike" baseline="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（アンケート）</a:t>
                      </a:r>
                      <a:endParaRPr kumimoji="1" lang="en-US" altLang="ja-JP" sz="1400" b="0" strike="noStrike" baseline="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□ スマートグラス　□ プロジェクションマッピング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□ ネットワーク</a:t>
                      </a:r>
                      <a:r>
                        <a:rPr kumimoji="1" lang="en-US" altLang="ja-JP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(5G)</a:t>
                      </a: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□ </a:t>
                      </a:r>
                      <a:r>
                        <a:rPr kumimoji="1" lang="en-US" altLang="ja-JP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AI</a:t>
                      </a: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     □ ロボット</a:t>
                      </a: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□ その他（　　　　　　　　　　　　　　　　　　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835EEA-CEE9-8EA6-4E00-4FDCD96AB014}"/>
              </a:ext>
            </a:extLst>
          </p:cNvPr>
          <p:cNvSpPr txBox="1"/>
          <p:nvPr/>
        </p:nvSpPr>
        <p:spPr>
          <a:xfrm>
            <a:off x="-4534" y="3231047"/>
            <a:ext cx="6862534" cy="646331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参加を希望される方は下表にご記入のうえ、電子メール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または</a:t>
            </a: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でご返送ください。担当：若生・河原・関山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7BAFAD1-C5A2-AC8A-77A9-EC9BBF92514E}"/>
              </a:ext>
            </a:extLst>
          </p:cNvPr>
          <p:cNvSpPr txBox="1"/>
          <p:nvPr/>
        </p:nvSpPr>
        <p:spPr>
          <a:xfrm>
            <a:off x="-4534" y="943680"/>
            <a:ext cx="686253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DX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推進活動　報告会　参加申込書</a:t>
            </a:r>
            <a:endParaRPr kumimoji="1" lang="ja-JP" altLang="en-US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298DAF4-7CB0-1427-6EB1-794C2A362BFB}"/>
              </a:ext>
            </a:extLst>
          </p:cNvPr>
          <p:cNvSpPr txBox="1"/>
          <p:nvPr/>
        </p:nvSpPr>
        <p:spPr>
          <a:xfrm>
            <a:off x="4837" y="3807111"/>
            <a:ext cx="68625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①電子メール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it_material2@itic.pref.ibaraki.jp</a:t>
            </a:r>
          </a:p>
          <a:p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②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FAX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 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029-293-8029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二等辺三角形 14">
            <a:extLst>
              <a:ext uri="{FF2B5EF4-FFF2-40B4-BE49-F238E27FC236}">
                <a16:creationId xmlns:a16="http://schemas.microsoft.com/office/drawing/2014/main" id="{9105C44F-0134-97EA-5F9C-96C8C268B0A1}"/>
              </a:ext>
            </a:extLst>
          </p:cNvPr>
          <p:cNvSpPr/>
          <p:nvPr/>
        </p:nvSpPr>
        <p:spPr>
          <a:xfrm>
            <a:off x="9391" y="560512"/>
            <a:ext cx="6858000" cy="288401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28B1E80-9399-870A-9124-4F8F43B7093C}"/>
              </a:ext>
            </a:extLst>
          </p:cNvPr>
          <p:cNvSpPr txBox="1"/>
          <p:nvPr/>
        </p:nvSpPr>
        <p:spPr>
          <a:xfrm>
            <a:off x="-4534" y="0"/>
            <a:ext cx="51793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茨城県産業技術イノベーションセンター　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技術支援部 </a:t>
            </a:r>
            <a:r>
              <a:rPr kumimoji="1"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IT</a:t>
            </a:r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・マテリアルグループ　宛</a:t>
            </a:r>
            <a:r>
              <a:rPr kumimoji="1" lang="ja-JP" altLang="en-US" sz="1800" strike="sngStrike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ja-JP" altLang="en-US" strike="sngStrike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CA72ED3-BCEB-8133-0C83-88B481973165}"/>
              </a:ext>
            </a:extLst>
          </p:cNvPr>
          <p:cNvSpPr/>
          <p:nvPr/>
        </p:nvSpPr>
        <p:spPr>
          <a:xfrm>
            <a:off x="-4534" y="9620398"/>
            <a:ext cx="687190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記入していただいた内容は本活動の目的以外に使用いたしません。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0DDA507-725F-F5B5-1239-1A173A835855}"/>
              </a:ext>
            </a:extLst>
          </p:cNvPr>
          <p:cNvSpPr txBox="1"/>
          <p:nvPr/>
        </p:nvSpPr>
        <p:spPr>
          <a:xfrm>
            <a:off x="154642" y="1580931"/>
            <a:ext cx="654871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日時</a:t>
            </a:r>
            <a:r>
              <a:rPr kumimoji="1" lang="ja-JP" altLang="en-US" sz="2400" dirty="0"/>
              <a:t>：令和</a:t>
            </a:r>
            <a:r>
              <a:rPr kumimoji="1" lang="en-US" altLang="ja-JP" sz="2400" dirty="0"/>
              <a:t>5</a:t>
            </a:r>
            <a:r>
              <a:rPr kumimoji="1" lang="ja-JP" altLang="en-US" sz="2400" dirty="0"/>
              <a:t>年</a:t>
            </a:r>
            <a:r>
              <a:rPr kumimoji="1" lang="en-US" altLang="ja-JP" sz="2400" dirty="0"/>
              <a:t>3</a:t>
            </a:r>
            <a:r>
              <a:rPr kumimoji="1" lang="ja-JP" altLang="en-US" sz="2400" dirty="0"/>
              <a:t>月</a:t>
            </a:r>
            <a:r>
              <a:rPr kumimoji="1" lang="en-US" altLang="ja-JP" sz="2400" dirty="0"/>
              <a:t>14</a:t>
            </a:r>
            <a:r>
              <a:rPr kumimoji="1" lang="ja-JP" altLang="en-US" sz="2400" dirty="0"/>
              <a:t>日</a:t>
            </a:r>
            <a:r>
              <a:rPr kumimoji="1" lang="en-US" altLang="ja-JP" sz="2400" dirty="0"/>
              <a:t>(</a:t>
            </a:r>
            <a:r>
              <a:rPr kumimoji="1" lang="ja-JP" altLang="en-US" sz="2400" dirty="0"/>
              <a:t>火</a:t>
            </a:r>
            <a:r>
              <a:rPr kumimoji="1" lang="en-US" altLang="ja-JP" sz="2400" dirty="0"/>
              <a:t>)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13:30~</a:t>
            </a:r>
          </a:p>
          <a:p>
            <a:r>
              <a:rPr lang="ja-JP" altLang="en-US" sz="2400" dirty="0"/>
              <a:t>内容：</a:t>
            </a:r>
            <a:r>
              <a:rPr kumimoji="1" lang="ja-JP" altLang="en-US" sz="2400" dirty="0"/>
              <a:t>１．</a:t>
            </a:r>
            <a:r>
              <a:rPr kumimoji="1" lang="en-US" altLang="ja-JP" sz="2400" dirty="0"/>
              <a:t>DX</a:t>
            </a:r>
            <a:r>
              <a:rPr kumimoji="1" lang="ja-JP" altLang="en-US" sz="2400" dirty="0"/>
              <a:t>推進活動について　　　 </a:t>
            </a:r>
            <a:r>
              <a:rPr kumimoji="1" lang="en-US" altLang="ja-JP" sz="2400" dirty="0"/>
              <a:t>13:30~13:50</a:t>
            </a:r>
          </a:p>
          <a:p>
            <a:r>
              <a:rPr lang="ja-JP" altLang="en-US" sz="2400" dirty="0"/>
              <a:t>　　　　２．プロトタイプ実証報告　　　 </a:t>
            </a:r>
            <a:r>
              <a:rPr lang="en-US" altLang="ja-JP" sz="2400" dirty="0"/>
              <a:t>13:50~14:40</a:t>
            </a:r>
          </a:p>
          <a:p>
            <a:r>
              <a:rPr kumimoji="1" lang="ja-JP" altLang="en-US" sz="2400" dirty="0"/>
              <a:t>　　　　３．活動に関する意見交換　　</a:t>
            </a:r>
            <a:r>
              <a:rPr kumimoji="1" lang="en-US" altLang="ja-JP" sz="2400" dirty="0"/>
              <a:t>14:40~15:30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1436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3668</TotalTime>
  <Words>186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Office ​​テーマ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Wakoh</dc:creator>
  <cp:lastModifiedBy>renkei</cp:lastModifiedBy>
  <cp:revision>171</cp:revision>
  <cp:lastPrinted>2023-02-27T04:54:07Z</cp:lastPrinted>
  <dcterms:created xsi:type="dcterms:W3CDTF">2016-09-23T08:35:35Z</dcterms:created>
  <dcterms:modified xsi:type="dcterms:W3CDTF">2023-03-06T02:56:10Z</dcterms:modified>
</cp:coreProperties>
</file>