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0" autoAdjust="0"/>
  </p:normalViewPr>
  <p:slideViewPr>
    <p:cSldViewPr>
      <p:cViewPr varScale="1">
        <p:scale>
          <a:sx n="45" d="100"/>
          <a:sy n="45" d="100"/>
        </p:scale>
        <p:origin x="207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4" tIns="46042" rIns="92084" bIns="460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084" tIns="46042" rIns="92084" bIns="460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60" cy="496331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4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6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9"/>
            <a:ext cx="1157287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9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4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3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8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9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0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8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7"/>
            <a:ext cx="2257424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4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4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0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33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7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0" indent="0">
              <a:buNone/>
              <a:defRPr sz="2400"/>
            </a:lvl3pPr>
            <a:lvl4pPr marL="1371407" indent="0">
              <a:buNone/>
              <a:defRPr sz="2000"/>
            </a:lvl4pPr>
            <a:lvl5pPr marL="1828541" indent="0">
              <a:buNone/>
              <a:defRPr sz="2000"/>
            </a:lvl5pPr>
            <a:lvl6pPr marL="2285677" indent="0">
              <a:buNone/>
              <a:defRPr sz="2000"/>
            </a:lvl6pPr>
            <a:lvl7pPr marL="2742811" indent="0">
              <a:buNone/>
              <a:defRPr sz="2000"/>
            </a:lvl7pPr>
            <a:lvl8pPr marL="3199948" indent="0">
              <a:buNone/>
              <a:defRPr sz="2000"/>
            </a:lvl8pPr>
            <a:lvl9pPr marL="365708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9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1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7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7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2" indent="-342852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5" indent="-285710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8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1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8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3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205206" y="992560"/>
            <a:ext cx="6717723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</a:rPr>
              <a:t>　　</a:t>
            </a:r>
            <a:r>
              <a:rPr lang="ja-JP" altLang="en-US" sz="1400" dirty="0"/>
              <a:t>日　　　時　　２０２３年２月１４日（火）</a:t>
            </a:r>
            <a:r>
              <a:rPr lang="ja-JP" altLang="en-US" sz="1600" dirty="0"/>
              <a:t>　</a:t>
            </a:r>
            <a:r>
              <a:rPr lang="en-US" altLang="ja-JP" sz="1600" dirty="0"/>
              <a:t>13:30</a:t>
            </a:r>
            <a:r>
              <a:rPr lang="ja-JP" altLang="en-US" sz="1600" dirty="0"/>
              <a:t>～</a:t>
            </a:r>
            <a:r>
              <a:rPr lang="en-US" altLang="ja-JP" sz="1600" dirty="0"/>
              <a:t>16:00</a:t>
            </a:r>
            <a:endParaRPr lang="en-US" altLang="ja-JP" sz="1400" dirty="0"/>
          </a:p>
          <a:p>
            <a:r>
              <a:rPr lang="ja-JP" altLang="en-US" sz="1400" dirty="0"/>
              <a:t>　　場　　　所　　茨城県産業技術イノベーションセンター</a:t>
            </a:r>
          </a:p>
          <a:p>
            <a:r>
              <a:rPr lang="ja-JP" altLang="en-US" sz="1400" dirty="0"/>
              <a:t>　　　　　　　　　　コワーキングスペース（茨城県東茨城郡茨城町長岡</a:t>
            </a:r>
            <a:r>
              <a:rPr lang="en-US" altLang="ja-JP" sz="1400" dirty="0"/>
              <a:t>3781-1</a:t>
            </a:r>
            <a:r>
              <a:rPr lang="ja-JP" altLang="en-US" sz="1400" dirty="0"/>
              <a:t>）</a:t>
            </a:r>
            <a:endParaRPr lang="en-US" altLang="ja-JP" sz="1100" dirty="0"/>
          </a:p>
          <a:p>
            <a:pPr>
              <a:spcBef>
                <a:spcPts val="600"/>
              </a:spcBef>
            </a:pPr>
            <a:r>
              <a:rPr lang="ja-JP" altLang="en-US" sz="1400" b="1" dirty="0"/>
              <a:t>　　申込締切　　２月１３日（月）１２時</a:t>
            </a:r>
            <a:endParaRPr lang="en-US" altLang="ja-JP" sz="1400" b="1" dirty="0"/>
          </a:p>
          <a:p>
            <a:pPr>
              <a:spcBef>
                <a:spcPts val="600"/>
              </a:spcBef>
            </a:pPr>
            <a:r>
              <a:rPr lang="ja-JP" altLang="en-US" sz="1400" b="1" dirty="0"/>
              <a:t>　　　　　　　　　　（定員に達し次第、募集を締め切らせていただきます。）</a:t>
            </a:r>
            <a:endParaRPr lang="en-US" altLang="ja-JP" sz="1400" b="1" dirty="0"/>
          </a:p>
          <a:p>
            <a:pPr>
              <a:spcBef>
                <a:spcPts val="600"/>
              </a:spcBef>
            </a:pPr>
            <a:r>
              <a:rPr lang="ja-JP" altLang="en-US" sz="1400" dirty="0"/>
              <a:t>　　申  込  先　   茨城県産業技術イノベーションセンター</a:t>
            </a:r>
            <a:endParaRPr lang="en-US" altLang="ja-JP" sz="1400" dirty="0"/>
          </a:p>
          <a:p>
            <a:r>
              <a:rPr lang="ja-JP" altLang="en-US" sz="1400" dirty="0"/>
              <a:t>　　　　　　　　　       担当　新ビジネス支援Ｇ　大城、岡田</a:t>
            </a:r>
          </a:p>
          <a:p>
            <a:r>
              <a:rPr lang="ja-JP" altLang="en-US" sz="1400" dirty="0"/>
              <a:t>　　　　　　　　　　</a:t>
            </a:r>
            <a:r>
              <a:rPr lang="en-US" altLang="ja-JP" sz="1400" dirty="0"/>
              <a:t>TEL 029-293-7495</a:t>
            </a:r>
            <a:r>
              <a:rPr lang="ja-JP" altLang="en-US" sz="1400" dirty="0"/>
              <a:t>　</a:t>
            </a:r>
            <a:r>
              <a:rPr lang="en-US" altLang="ja-JP" sz="1400" dirty="0"/>
              <a:t>FAX 029-293-8029</a:t>
            </a:r>
          </a:p>
          <a:p>
            <a:r>
              <a:rPr lang="ja-JP" altLang="en-US" sz="1400" dirty="0"/>
              <a:t>　　　　　　　　　　</a:t>
            </a:r>
            <a:r>
              <a:rPr lang="en-US" altLang="ja-JP" sz="1400" dirty="0"/>
              <a:t>E-Mail  business2@itic.pref.ibaraki.jp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000437"/>
              </p:ext>
            </p:extLst>
          </p:nvPr>
        </p:nvGraphicFramePr>
        <p:xfrm>
          <a:off x="548680" y="3630144"/>
          <a:ext cx="5904656" cy="280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</a:rPr>
                        <a:t>会</a:t>
                      </a:r>
                      <a:r>
                        <a:rPr lang="ja-JP" sz="1400" kern="100" dirty="0">
                          <a:effectLst/>
                        </a:rPr>
                        <a:t>社名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 </a:t>
                      </a:r>
                      <a:endParaRPr lang="ja-JP" sz="1400" b="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ご住所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</a:rPr>
                        <a:t> </a:t>
                      </a:r>
                      <a:endParaRPr lang="ja-JP" sz="1400" b="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ご連絡先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r>
                        <a:rPr lang="ja-JP" altLang="ja-JP" sz="1400" kern="100" dirty="0">
                          <a:effectLst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</a:rPr>
                        <a:t>TEL/FAX</a:t>
                      </a:r>
                      <a:r>
                        <a:rPr lang="ja-JP" altLang="ja-JP" sz="1400" kern="100" dirty="0">
                          <a:effectLst/>
                        </a:rPr>
                        <a:t>）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effectLst/>
                        </a:rPr>
                        <a:t>（</a:t>
                      </a:r>
                      <a:r>
                        <a:rPr lang="en-US" altLang="ja-JP" sz="1400" kern="100" dirty="0">
                          <a:effectLst/>
                        </a:rPr>
                        <a:t>E-Mail</a:t>
                      </a:r>
                      <a:r>
                        <a:rPr lang="ja-JP" altLang="ja-JP" sz="1400" kern="100" dirty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</a:rPr>
                        <a:t>参加</a:t>
                      </a:r>
                      <a:r>
                        <a:rPr lang="ja-JP" sz="1400" kern="100" dirty="0">
                          <a:effectLst/>
                        </a:rPr>
                        <a:t>者氏名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2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>
                          <a:effectLst/>
                        </a:rPr>
                        <a:t>参加</a:t>
                      </a:r>
                      <a:r>
                        <a:rPr lang="ja-JP" altLang="ja-JP" sz="1400" kern="100" dirty="0">
                          <a:effectLst/>
                        </a:rPr>
                        <a:t>者氏名</a:t>
                      </a:r>
                      <a:endParaRPr lang="ja-JP" alt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Times New Roman"/>
                        </a:rPr>
                        <a:t>（複数の場合）</a:t>
                      </a:r>
                      <a:endParaRPr lang="ja-JP" sz="1400" b="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7991" marR="47991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271498"/>
                  </a:ext>
                </a:extLst>
              </a:tr>
            </a:tbl>
          </a:graphicData>
        </a:graphic>
      </p:graphicFrame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476673" y="6465168"/>
            <a:ext cx="6192688" cy="37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dirty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※</a:t>
            </a:r>
            <a:r>
              <a:rPr kumimoji="1" lang="ja-JP" altLang="ja-JP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ご記入頂きました個人情報はセンター関連の情報提供以外の目的では使用</a:t>
            </a:r>
            <a:r>
              <a:rPr kumimoji="1" lang="ja-JP" alt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いた</a:t>
            </a:r>
            <a:r>
              <a:rPr kumimoji="1" lang="ja-JP" altLang="ja-JP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しません。</a:t>
            </a:r>
            <a:endParaRPr kumimoji="1" lang="ja-JP" altLang="ja-JP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" y="295414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サービスロボット活用セミナー</a:t>
            </a:r>
            <a:endParaRPr lang="en-US" altLang="ja-JP" sz="2000" dirty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algn="ctr"/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参加申込み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(E-Mail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／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FAX</a:t>
            </a:r>
            <a:r>
              <a:rPr lang="ja-JP" altLang="en-US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用</a:t>
            </a:r>
            <a:r>
              <a:rPr lang="en-US" altLang="ja-JP" sz="20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)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8680" y="3224808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ご記入欄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E4F3F5-2F93-4B49-A11D-5D48943350DF}"/>
              </a:ext>
            </a:extLst>
          </p:cNvPr>
          <p:cNvSpPr txBox="1"/>
          <p:nvPr/>
        </p:nvSpPr>
        <p:spPr>
          <a:xfrm>
            <a:off x="6974328" y="7616042"/>
            <a:ext cx="6192689" cy="2015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rIns="0">
            <a:spAutoFit/>
          </a:bodyPr>
          <a:lstStyle/>
          <a:p>
            <a:pPr marL="539115" marR="269240" indent="-539115" algn="just">
              <a:spcAft>
                <a:spcPts val="0"/>
              </a:spcAft>
            </a:pPr>
            <a:r>
              <a:rPr lang="ja-JP" altLang="ja-JP" sz="12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＜重要＞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県感染症拡大防止ガイドライン等に基づく対策を実施の</a:t>
            </a:r>
            <a:r>
              <a:rPr lang="ja-JP" altLang="en-US" sz="12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上、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開催いたします。</a:t>
            </a:r>
            <a:r>
              <a:rPr lang="ja-JP" altLang="ja-JP" sz="1200" b="1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皆さまの</a:t>
            </a:r>
            <a:r>
              <a:rPr lang="ja-JP" altLang="en-US" sz="1200" b="1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ご</a:t>
            </a:r>
            <a:r>
              <a:rPr lang="ja-JP" altLang="ja-JP" sz="1200" b="1" u="sng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協力をお願いいたします。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R="269240">
              <a:spcBef>
                <a:spcPts val="600"/>
              </a:spcBef>
            </a:pP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　会場収容人員の５０％以下で実施し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座席に間隔を設けます。</a:t>
            </a:r>
          </a:p>
          <a:p>
            <a:pPr marR="269240"/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　スタッフ・参加者全員のマスク着用をお願いします。</a:t>
            </a:r>
          </a:p>
          <a:p>
            <a:pPr marR="269240"/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　入場時の検温に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ご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協力ください。（発熱等の症状がある場合は参加をお控えく</a:t>
            </a:r>
            <a:endParaRPr lang="en-US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R="269240"/>
            <a:r>
              <a:rPr lang="ja-JP" altLang="en-US" sz="12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ださい。）</a:t>
            </a:r>
          </a:p>
          <a:p>
            <a:pPr marR="269240"/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４　換気の徹底をします。</a:t>
            </a:r>
          </a:p>
          <a:p>
            <a:pPr marR="269240"/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５　大声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至近距離での会話は避けてください。</a:t>
            </a:r>
          </a:p>
          <a:p>
            <a:pPr marL="270510" marR="269240" indent="-270510">
              <a:spcAft>
                <a:spcPts val="0"/>
              </a:spcAft>
            </a:pP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６　茨城県接触通知サービス「いばらきアマビエちゃん」及び厚生労働省接触確認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en-US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70510" marR="269240" indent="-270510">
              <a:spcAft>
                <a:spcPts val="0"/>
              </a:spcAft>
            </a:pPr>
            <a:r>
              <a:rPr lang="ja-JP" altLang="en-US" sz="12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アプリ「</a:t>
            </a:r>
            <a:r>
              <a:rPr lang="en-US" altLang="ja-JP" sz="12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COCOA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」の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ご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利用に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ご</a:t>
            </a:r>
            <a:r>
              <a:rPr lang="ja-JP" alt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協力ください。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537F7C0-92B2-4957-9417-E96148A04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642" y="7473280"/>
            <a:ext cx="2007337" cy="2007337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79A58CD-65ED-4B3A-8B61-B33C27A84DCA}"/>
              </a:ext>
            </a:extLst>
          </p:cNvPr>
          <p:cNvGrpSpPr/>
          <p:nvPr/>
        </p:nvGrpSpPr>
        <p:grpSpPr>
          <a:xfrm>
            <a:off x="2535658" y="7545288"/>
            <a:ext cx="4352447" cy="1870453"/>
            <a:chOff x="2466567" y="7545288"/>
            <a:chExt cx="4352447" cy="1870453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A4A55E1-7CC7-4AAE-9F34-D5EDD031B79F}"/>
                </a:ext>
              </a:extLst>
            </p:cNvPr>
            <p:cNvSpPr txBox="1"/>
            <p:nvPr/>
          </p:nvSpPr>
          <p:spPr>
            <a:xfrm>
              <a:off x="2561099" y="7545288"/>
              <a:ext cx="3964245" cy="954093"/>
            </a:xfrm>
            <a:prstGeom prst="rect">
              <a:avLst/>
            </a:prstGeom>
            <a:noFill/>
          </p:spPr>
          <p:txBody>
            <a:bodyPr wrap="square" lIns="91427" tIns="45713" rIns="91427" bIns="45713" rtlCol="0">
              <a:spAutoFit/>
            </a:bodyPr>
            <a:lstStyle/>
            <a:p>
              <a:r>
                <a:rPr kumimoji="1" lang="ja-JP" altLang="en-US" sz="1600" dirty="0"/>
                <a:t>茨城県産業技術イノベーションセンター</a:t>
              </a:r>
              <a:endParaRPr kumimoji="1" lang="en-US" altLang="ja-JP" sz="1600" dirty="0"/>
            </a:p>
            <a:p>
              <a:r>
                <a:rPr lang="ja-JP" altLang="en-US" sz="1200" dirty="0"/>
                <a:t>（茨城県東茨城郡茨城町長岡</a:t>
              </a:r>
              <a:r>
                <a:rPr lang="en-US" altLang="ja-JP" sz="1200" dirty="0"/>
                <a:t>3781-1</a:t>
              </a:r>
              <a:r>
                <a:rPr lang="ja-JP" altLang="en-US" sz="1200" dirty="0"/>
                <a:t>）　</a:t>
              </a:r>
              <a:endParaRPr lang="en-US" altLang="ja-JP" sz="1200" dirty="0"/>
            </a:p>
            <a:p>
              <a:r>
                <a:rPr lang="ja-JP" altLang="en-US" sz="1600" dirty="0"/>
                <a:t>　</a:t>
              </a:r>
              <a:r>
                <a:rPr lang="en-US" altLang="ja-JP" sz="1600" dirty="0"/>
                <a:t>TEL</a:t>
              </a:r>
              <a:r>
                <a:rPr lang="ja-JP" altLang="en-US" sz="1600" dirty="0"/>
                <a:t>：</a:t>
              </a:r>
              <a:r>
                <a:rPr lang="en-US" altLang="ja-JP" sz="1600" dirty="0"/>
                <a:t>029-293-7495</a:t>
              </a:r>
              <a:r>
                <a:rPr lang="ja-JP" altLang="en-US" sz="1600" dirty="0"/>
                <a:t>　</a:t>
              </a:r>
              <a:r>
                <a:rPr lang="en-US" altLang="ja-JP" sz="1600" dirty="0"/>
                <a:t>FAX</a:t>
              </a:r>
              <a:r>
                <a:rPr lang="ja-JP" altLang="en-US" sz="1600" dirty="0"/>
                <a:t>：</a:t>
              </a:r>
              <a:r>
                <a:rPr lang="en-US" altLang="ja-JP" sz="1600" dirty="0"/>
                <a:t>029-293-8029</a:t>
              </a:r>
            </a:p>
            <a:p>
              <a:r>
                <a:rPr lang="ja-JP" altLang="en-US" sz="1200" dirty="0"/>
                <a:t>　　</a:t>
              </a:r>
              <a:r>
                <a:rPr lang="en-US" altLang="ja-JP" sz="1200" dirty="0"/>
                <a:t>URL</a:t>
              </a:r>
              <a:r>
                <a:rPr lang="ja-JP" altLang="en-US" sz="1200" dirty="0"/>
                <a:t>：</a:t>
              </a:r>
              <a:r>
                <a:rPr lang="en-US" altLang="ja-JP" sz="1200" dirty="0"/>
                <a:t>http://www.itic.pref.ibaraki.jp/</a:t>
              </a:r>
              <a:endParaRPr lang="ja-JP" altLang="en-US" sz="1200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7953051B-FEA9-4C75-8267-FF2FD61664B8}"/>
                </a:ext>
              </a:extLst>
            </p:cNvPr>
            <p:cNvSpPr txBox="1"/>
            <p:nvPr/>
          </p:nvSpPr>
          <p:spPr>
            <a:xfrm>
              <a:off x="2466567" y="8553981"/>
              <a:ext cx="4352447" cy="861760"/>
            </a:xfrm>
            <a:prstGeom prst="rect">
              <a:avLst/>
            </a:prstGeom>
            <a:noFill/>
          </p:spPr>
          <p:txBody>
            <a:bodyPr wrap="none" lIns="91427" tIns="45713" rIns="91427" bIns="45713" rtlCol="0">
              <a:spAutoFit/>
            </a:bodyPr>
            <a:lstStyle/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［交通案内］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●タクシー：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JR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常磐線水戸駅南口より約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●バ　　ス：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JR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常磐線水戸駅北口より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番のり</a:t>
              </a:r>
              <a:r>
                <a:rPr lang="ja-JP" altLang="en-US" sz="100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ば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「免許センター行き」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　　　　　「警察学校前」下車にて徒歩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</a:t>
              </a:r>
              <a:endPara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●高速道路：北関東自動車道　茨城町東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IC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より約</a:t>
              </a:r>
              <a:r>
                <a: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</a:t>
              </a: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分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BE4F3F5-2F93-4B49-A11D-5D48943350DF}"/>
              </a:ext>
            </a:extLst>
          </p:cNvPr>
          <p:cNvSpPr txBox="1"/>
          <p:nvPr/>
        </p:nvSpPr>
        <p:spPr>
          <a:xfrm>
            <a:off x="476672" y="6753200"/>
            <a:ext cx="61206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rIns="0" anchor="ctr">
            <a:spAutoFit/>
          </a:bodyPr>
          <a:lstStyle/>
          <a:p>
            <a:pPr marL="539115" marR="269240" indent="-539115" algn="just">
              <a:spcAft>
                <a:spcPts val="0"/>
              </a:spcAft>
            </a:pPr>
            <a:r>
              <a:rPr lang="ja-JP" altLang="ja-JP" sz="12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＜重要＞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県感染症拡大防止ガイドライン等に基づく対策を実施の</a:t>
            </a:r>
            <a:r>
              <a:rPr lang="ja-JP" altLang="en-US" sz="120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上、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開催いたします。</a:t>
            </a:r>
            <a:endParaRPr lang="en-US" altLang="ja-JP" sz="1200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539115" marR="269240" indent="-539115" algn="just">
              <a:spcAft>
                <a:spcPts val="0"/>
              </a:spcAft>
            </a:pPr>
            <a:r>
              <a:rPr lang="ja-JP" altLang="ja-JP" sz="120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solidFill>
                  <a:srgbClr val="FF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ja-JP" altLang="en-US" sz="12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ご</a:t>
            </a:r>
            <a:r>
              <a:rPr lang="ja-JP" altLang="ja-JP" sz="12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協力をお願いいたします。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21436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4687</TotalTime>
  <Words>394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Ｐゴシック</vt:lpstr>
      <vt:lpstr>ＭＳ ゴシック</vt:lpstr>
      <vt:lpstr>ＭＳ 明朝</vt:lpstr>
      <vt:lpstr>Arial</vt:lpstr>
      <vt:lpstr>Calibri</vt:lpstr>
      <vt:lpstr>Century</vt:lpstr>
      <vt:lpstr>Office ​​テーマ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renkei</cp:lastModifiedBy>
  <cp:revision>256</cp:revision>
  <cp:lastPrinted>2022-12-14T06:38:30Z</cp:lastPrinted>
  <dcterms:created xsi:type="dcterms:W3CDTF">2016-09-23T08:35:35Z</dcterms:created>
  <dcterms:modified xsi:type="dcterms:W3CDTF">2023-01-06T07:20:23Z</dcterms:modified>
</cp:coreProperties>
</file>