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70" r:id="rId5"/>
  </p:sldIdLst>
  <p:sldSz cx="7775575" cy="1090771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A00"/>
    <a:srgbClr val="644C00"/>
    <a:srgbClr val="0A6BC3"/>
    <a:srgbClr val="F1BF29"/>
    <a:srgbClr val="001F72"/>
    <a:srgbClr val="FFD347"/>
    <a:srgbClr val="FFCC29"/>
    <a:srgbClr val="FFC409"/>
    <a:srgbClr val="FFD13F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5838" autoAdjust="0"/>
  </p:normalViewPr>
  <p:slideViewPr>
    <p:cSldViewPr snapToGrid="0">
      <p:cViewPr varScale="1">
        <p:scale>
          <a:sx n="64" d="100"/>
          <a:sy n="64" d="100"/>
        </p:scale>
        <p:origin x="16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40" d="100"/>
          <a:sy n="40" d="100"/>
        </p:scale>
        <p:origin x="672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CC4DD6D-E369-4E8B-BD4A-837DCB88F1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3508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CEFD905-B741-4ECC-8A22-6FC811AE71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1" y="0"/>
            <a:ext cx="3078428" cy="513508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B02C1561-8442-40D5-9C46-BCFD937223D1}" type="datetimeFigureOut">
              <a:rPr kumimoji="1" lang="ja-JP" altLang="en-US" smtClean="0"/>
              <a:t>2022/11/22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86DEDF9-5DDD-4BFE-B419-3E42A5508F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8" cy="513507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9F55B73-F501-41AB-AA93-E0AC2FA0A4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1" y="9721107"/>
            <a:ext cx="3078428" cy="513507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14A22079-539F-464A-A151-85D6D00711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049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3508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1" y="0"/>
            <a:ext cx="3078428" cy="513508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77CBBBFA-D47E-4011-8A7E-2BD62B920825}" type="datetimeFigureOut">
              <a:rPr kumimoji="1" lang="ja-JP" altLang="en-US" smtClean="0"/>
              <a:t>2022/11/22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20925" y="1279525"/>
            <a:ext cx="2462213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5491" tIns="47745" rIns="95491" bIns="4774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3507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1" y="9721107"/>
            <a:ext cx="3078428" cy="513507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D48F7369-E100-4C75-A995-4FB19A97EA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25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F7369-E100-4C75-A995-4FB19A97EA3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992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4（出来上がりサイズ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032C694-3B8C-43A6-8599-B7540A54D1E4}"/>
              </a:ext>
            </a:extLst>
          </p:cNvPr>
          <p:cNvSpPr/>
          <p:nvPr userDrawn="1"/>
        </p:nvSpPr>
        <p:spPr>
          <a:xfrm>
            <a:off x="107787" y="107856"/>
            <a:ext cx="7560000" cy="10692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249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32B0-37D1-49AF-AA82-3F8389830FFC}" type="datetimeFigureOut">
              <a:rPr kumimoji="1" lang="ja-JP" altLang="en-US" smtClean="0"/>
              <a:t>2022/11/22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9EFC-C7FF-47B8-9480-F787BEF6244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684FA69-50F5-437C-B8B1-99754CFD6757}"/>
              </a:ext>
            </a:extLst>
          </p:cNvPr>
          <p:cNvSpPr/>
          <p:nvPr userDrawn="1"/>
        </p:nvSpPr>
        <p:spPr>
          <a:xfrm>
            <a:off x="107787" y="107856"/>
            <a:ext cx="7560000" cy="10692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46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32B0-37D1-49AF-AA82-3F8389830FFC}" type="datetimeFigureOut">
              <a:rPr kumimoji="1" lang="ja-JP" altLang="en-US" smtClean="0"/>
              <a:t>2022/11/22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9EFC-C7FF-47B8-9480-F787BEF624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70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4DF5C41-6CA0-4813-98AB-59B13C190088}"/>
              </a:ext>
            </a:extLst>
          </p:cNvPr>
          <p:cNvSpPr/>
          <p:nvPr userDrawn="1"/>
        </p:nvSpPr>
        <p:spPr>
          <a:xfrm>
            <a:off x="0" y="0"/>
            <a:ext cx="7775575" cy="10903609"/>
          </a:xfrm>
          <a:prstGeom prst="rect">
            <a:avLst/>
          </a:prstGeom>
          <a:solidFill>
            <a:srgbClr val="1F86D3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032C694-3B8C-43A6-8599-B7540A54D1E4}"/>
              </a:ext>
            </a:extLst>
          </p:cNvPr>
          <p:cNvSpPr/>
          <p:nvPr userDrawn="1"/>
        </p:nvSpPr>
        <p:spPr>
          <a:xfrm>
            <a:off x="179787" y="179856"/>
            <a:ext cx="7416000" cy="10548000"/>
          </a:xfrm>
          <a:prstGeom prst="rect">
            <a:avLst/>
          </a:prstGeom>
          <a:noFill/>
          <a:ln>
            <a:solidFill>
              <a:srgbClr val="C7EBF9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338AD930-ACCE-41B2-A8F8-132A5F42A6EF}"/>
              </a:ext>
            </a:extLst>
          </p:cNvPr>
          <p:cNvSpPr/>
          <p:nvPr userDrawn="1"/>
        </p:nvSpPr>
        <p:spPr>
          <a:xfrm>
            <a:off x="0" y="0"/>
            <a:ext cx="252000" cy="252000"/>
          </a:xfrm>
          <a:prstGeom prst="rect">
            <a:avLst/>
          </a:prstGeom>
          <a:solidFill>
            <a:schemeClr val="bg1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C8548D31-4530-46D0-8C1D-AC8F8534633E}"/>
              </a:ext>
            </a:extLst>
          </p:cNvPr>
          <p:cNvSpPr/>
          <p:nvPr userDrawn="1"/>
        </p:nvSpPr>
        <p:spPr>
          <a:xfrm>
            <a:off x="7522584" y="-10886"/>
            <a:ext cx="252000" cy="252000"/>
          </a:xfrm>
          <a:prstGeom prst="rect">
            <a:avLst/>
          </a:prstGeom>
          <a:solidFill>
            <a:schemeClr val="bg1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B174583-18B7-4250-9C3A-F5DB991CA441}"/>
              </a:ext>
            </a:extLst>
          </p:cNvPr>
          <p:cNvSpPr/>
          <p:nvPr userDrawn="1"/>
        </p:nvSpPr>
        <p:spPr>
          <a:xfrm>
            <a:off x="250" y="10652010"/>
            <a:ext cx="252000" cy="252000"/>
          </a:xfrm>
          <a:prstGeom prst="rect">
            <a:avLst/>
          </a:prstGeom>
          <a:solidFill>
            <a:schemeClr val="bg1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6FFA5C4D-FE64-42AF-84A4-8A538B52ED88}"/>
              </a:ext>
            </a:extLst>
          </p:cNvPr>
          <p:cNvSpPr/>
          <p:nvPr userDrawn="1"/>
        </p:nvSpPr>
        <p:spPr>
          <a:xfrm>
            <a:off x="7530329" y="10656114"/>
            <a:ext cx="252000" cy="252000"/>
          </a:xfrm>
          <a:prstGeom prst="rect">
            <a:avLst/>
          </a:prstGeom>
          <a:solidFill>
            <a:schemeClr val="bg1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ダイアグラム, アイコン&#10;&#10;自動的に生成された説明">
            <a:extLst>
              <a:ext uri="{FF2B5EF4-FFF2-40B4-BE49-F238E27FC236}">
                <a16:creationId xmlns:a16="http://schemas.microsoft.com/office/drawing/2014/main" id="{FC6A42F7-37FC-43CC-896A-037560E347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85"/>
          <a:stretch/>
        </p:blipFill>
        <p:spPr>
          <a:xfrm>
            <a:off x="1994218" y="2908222"/>
            <a:ext cx="5170314" cy="430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4DF5C41-6CA0-4813-98AB-59B13C190088}"/>
              </a:ext>
            </a:extLst>
          </p:cNvPr>
          <p:cNvSpPr/>
          <p:nvPr userDrawn="1"/>
        </p:nvSpPr>
        <p:spPr>
          <a:xfrm>
            <a:off x="0" y="0"/>
            <a:ext cx="7775575" cy="10903609"/>
          </a:xfrm>
          <a:prstGeom prst="rect">
            <a:avLst/>
          </a:prstGeom>
          <a:solidFill>
            <a:srgbClr val="D2E6EE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1128C4F5-B41A-4239-824F-26EE5D07D69B}"/>
              </a:ext>
            </a:extLst>
          </p:cNvPr>
          <p:cNvGrpSpPr/>
          <p:nvPr userDrawn="1"/>
        </p:nvGrpSpPr>
        <p:grpSpPr>
          <a:xfrm>
            <a:off x="1499787" y="2725464"/>
            <a:ext cx="6096000" cy="4771296"/>
            <a:chOff x="839787" y="2870604"/>
            <a:chExt cx="6096000" cy="4771296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897F9F10-9C9F-4921-98C9-EF82574581F2}"/>
                </a:ext>
              </a:extLst>
            </p:cNvPr>
            <p:cNvGrpSpPr/>
            <p:nvPr userDrawn="1"/>
          </p:nvGrpSpPr>
          <p:grpSpPr>
            <a:xfrm>
              <a:off x="839787" y="2870604"/>
              <a:ext cx="6096000" cy="4771296"/>
              <a:chOff x="839787" y="3046284"/>
              <a:chExt cx="6096000" cy="4771296"/>
            </a:xfrm>
          </p:grpSpPr>
          <p:pic>
            <p:nvPicPr>
              <p:cNvPr id="14" name="図 13" descr="ダイアグラム&#10;&#10;自動的に生成された説明">
                <a:extLst>
                  <a:ext uri="{FF2B5EF4-FFF2-40B4-BE49-F238E27FC236}">
                    <a16:creationId xmlns:a16="http://schemas.microsoft.com/office/drawing/2014/main" id="{415EA430-599B-4BF5-A119-0474199B7A8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787" y="3090132"/>
                <a:ext cx="6096000" cy="4727448"/>
              </a:xfrm>
              <a:prstGeom prst="rect">
                <a:avLst/>
              </a:prstGeom>
            </p:spPr>
          </p:pic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941905CA-0CBB-495E-AA04-77E80D2C5FCD}"/>
                  </a:ext>
                </a:extLst>
              </p:cNvPr>
              <p:cNvSpPr/>
              <p:nvPr userDrawn="1"/>
            </p:nvSpPr>
            <p:spPr>
              <a:xfrm>
                <a:off x="1140254" y="3046284"/>
                <a:ext cx="4083689" cy="975838"/>
              </a:xfrm>
              <a:prstGeom prst="rect">
                <a:avLst/>
              </a:prstGeom>
              <a:solidFill>
                <a:srgbClr val="D2E6EE"/>
              </a:solidFill>
              <a:ln w="0">
                <a:solidFill>
                  <a:schemeClr val="bg1"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楕円 16">
                <a:extLst>
                  <a:ext uri="{FF2B5EF4-FFF2-40B4-BE49-F238E27FC236}">
                    <a16:creationId xmlns:a16="http://schemas.microsoft.com/office/drawing/2014/main" id="{8249AA50-81A5-44D8-BF8F-BCE187AABDBD}"/>
                  </a:ext>
                </a:extLst>
              </p:cNvPr>
              <p:cNvSpPr/>
              <p:nvPr userDrawn="1"/>
            </p:nvSpPr>
            <p:spPr>
              <a:xfrm>
                <a:off x="2461364" y="6739003"/>
                <a:ext cx="162839" cy="193395"/>
              </a:xfrm>
              <a:prstGeom prst="ellipse">
                <a:avLst/>
              </a:prstGeom>
              <a:solidFill>
                <a:srgbClr val="F9DBB9"/>
              </a:solidFill>
              <a:ln w="0">
                <a:solidFill>
                  <a:schemeClr val="bg1"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楕円 27">
                <a:extLst>
                  <a:ext uri="{FF2B5EF4-FFF2-40B4-BE49-F238E27FC236}">
                    <a16:creationId xmlns:a16="http://schemas.microsoft.com/office/drawing/2014/main" id="{7E284FA6-85B0-495A-85B3-6ECCFB2737A5}"/>
                  </a:ext>
                </a:extLst>
              </p:cNvPr>
              <p:cNvSpPr/>
              <p:nvPr userDrawn="1"/>
            </p:nvSpPr>
            <p:spPr>
              <a:xfrm>
                <a:off x="5104944" y="6692195"/>
                <a:ext cx="180000" cy="216000"/>
              </a:xfrm>
              <a:prstGeom prst="ellipse">
                <a:avLst/>
              </a:prstGeom>
              <a:solidFill>
                <a:srgbClr val="FFD676"/>
              </a:solidFill>
              <a:ln w="0">
                <a:solidFill>
                  <a:schemeClr val="bg1"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108F613B-66A4-4DFA-A1D8-E0EFAD27ED90}"/>
                </a:ext>
              </a:extLst>
            </p:cNvPr>
            <p:cNvSpPr/>
            <p:nvPr userDrawn="1"/>
          </p:nvSpPr>
          <p:spPr>
            <a:xfrm>
              <a:off x="1446835" y="6370109"/>
              <a:ext cx="1435261" cy="803082"/>
            </a:xfrm>
            <a:prstGeom prst="rect">
              <a:avLst/>
            </a:prstGeom>
            <a:solidFill>
              <a:srgbClr val="D2E6EE"/>
            </a:solidFill>
            <a:ln w="0"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DC280EF6-EA1E-440B-A564-544C76BEED23}"/>
                </a:ext>
              </a:extLst>
            </p:cNvPr>
            <p:cNvSpPr/>
            <p:nvPr userDrawn="1"/>
          </p:nvSpPr>
          <p:spPr>
            <a:xfrm>
              <a:off x="4893479" y="6416409"/>
              <a:ext cx="1435261" cy="803082"/>
            </a:xfrm>
            <a:prstGeom prst="rect">
              <a:avLst/>
            </a:prstGeom>
            <a:solidFill>
              <a:srgbClr val="D2E6EE"/>
            </a:solidFill>
            <a:ln w="0"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032C694-3B8C-43A6-8599-B7540A54D1E4}"/>
              </a:ext>
            </a:extLst>
          </p:cNvPr>
          <p:cNvSpPr/>
          <p:nvPr userDrawn="1"/>
        </p:nvSpPr>
        <p:spPr>
          <a:xfrm>
            <a:off x="179787" y="179856"/>
            <a:ext cx="7416000" cy="10548000"/>
          </a:xfrm>
          <a:prstGeom prst="rect">
            <a:avLst/>
          </a:prstGeom>
          <a:noFill/>
          <a:ln>
            <a:solidFill>
              <a:srgbClr val="97D4D9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338AD930-ACCE-41B2-A8F8-132A5F42A6EF}"/>
              </a:ext>
            </a:extLst>
          </p:cNvPr>
          <p:cNvSpPr/>
          <p:nvPr userDrawn="1"/>
        </p:nvSpPr>
        <p:spPr>
          <a:xfrm>
            <a:off x="0" y="0"/>
            <a:ext cx="252000" cy="252000"/>
          </a:xfrm>
          <a:prstGeom prst="rect">
            <a:avLst/>
          </a:prstGeom>
          <a:solidFill>
            <a:schemeClr val="bg1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C8548D31-4530-46D0-8C1D-AC8F8534633E}"/>
              </a:ext>
            </a:extLst>
          </p:cNvPr>
          <p:cNvSpPr/>
          <p:nvPr userDrawn="1"/>
        </p:nvSpPr>
        <p:spPr>
          <a:xfrm>
            <a:off x="7522584" y="-3391"/>
            <a:ext cx="252000" cy="252000"/>
          </a:xfrm>
          <a:prstGeom prst="rect">
            <a:avLst/>
          </a:prstGeom>
          <a:solidFill>
            <a:schemeClr val="bg1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B174583-18B7-4250-9C3A-F5DB991CA441}"/>
              </a:ext>
            </a:extLst>
          </p:cNvPr>
          <p:cNvSpPr/>
          <p:nvPr userDrawn="1"/>
        </p:nvSpPr>
        <p:spPr>
          <a:xfrm>
            <a:off x="250" y="10644515"/>
            <a:ext cx="252000" cy="252000"/>
          </a:xfrm>
          <a:prstGeom prst="rect">
            <a:avLst/>
          </a:prstGeom>
          <a:solidFill>
            <a:schemeClr val="bg1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6FFA5C4D-FE64-42AF-84A4-8A538B52ED88}"/>
              </a:ext>
            </a:extLst>
          </p:cNvPr>
          <p:cNvSpPr/>
          <p:nvPr userDrawn="1"/>
        </p:nvSpPr>
        <p:spPr>
          <a:xfrm>
            <a:off x="7515339" y="10641124"/>
            <a:ext cx="252000" cy="252000"/>
          </a:xfrm>
          <a:prstGeom prst="rect">
            <a:avLst/>
          </a:prstGeom>
          <a:solidFill>
            <a:schemeClr val="bg1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969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5" userDrawn="1">
          <p15:clr>
            <a:srgbClr val="FBAE40"/>
          </p15:clr>
        </p15:guide>
        <p15:guide id="2" pos="24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4DF5C41-6CA0-4813-98AB-59B13C190088}"/>
              </a:ext>
            </a:extLst>
          </p:cNvPr>
          <p:cNvSpPr/>
          <p:nvPr userDrawn="1"/>
        </p:nvSpPr>
        <p:spPr>
          <a:xfrm>
            <a:off x="0" y="0"/>
            <a:ext cx="7775575" cy="10903609"/>
          </a:xfrm>
          <a:prstGeom prst="rect">
            <a:avLst/>
          </a:prstGeom>
          <a:solidFill>
            <a:schemeClr val="bg1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032C694-3B8C-43A6-8599-B7540A54D1E4}"/>
              </a:ext>
            </a:extLst>
          </p:cNvPr>
          <p:cNvSpPr/>
          <p:nvPr userDrawn="1"/>
        </p:nvSpPr>
        <p:spPr>
          <a:xfrm>
            <a:off x="179787" y="179856"/>
            <a:ext cx="7416000" cy="10548000"/>
          </a:xfrm>
          <a:prstGeom prst="rect">
            <a:avLst/>
          </a:prstGeom>
          <a:noFill/>
          <a:ln>
            <a:solidFill>
              <a:srgbClr val="97D4D9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338AD930-ACCE-41B2-A8F8-132A5F42A6EF}"/>
              </a:ext>
            </a:extLst>
          </p:cNvPr>
          <p:cNvSpPr/>
          <p:nvPr userDrawn="1"/>
        </p:nvSpPr>
        <p:spPr>
          <a:xfrm>
            <a:off x="0" y="0"/>
            <a:ext cx="252000" cy="252000"/>
          </a:xfrm>
          <a:prstGeom prst="rect">
            <a:avLst/>
          </a:prstGeom>
          <a:solidFill>
            <a:schemeClr val="bg1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C8548D31-4530-46D0-8C1D-AC8F8534633E}"/>
              </a:ext>
            </a:extLst>
          </p:cNvPr>
          <p:cNvSpPr/>
          <p:nvPr userDrawn="1"/>
        </p:nvSpPr>
        <p:spPr>
          <a:xfrm>
            <a:off x="7522584" y="-3391"/>
            <a:ext cx="252000" cy="252000"/>
          </a:xfrm>
          <a:prstGeom prst="rect">
            <a:avLst/>
          </a:prstGeom>
          <a:solidFill>
            <a:schemeClr val="bg1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B174583-18B7-4250-9C3A-F5DB991CA441}"/>
              </a:ext>
            </a:extLst>
          </p:cNvPr>
          <p:cNvSpPr/>
          <p:nvPr userDrawn="1"/>
        </p:nvSpPr>
        <p:spPr>
          <a:xfrm>
            <a:off x="250" y="10644515"/>
            <a:ext cx="252000" cy="252000"/>
          </a:xfrm>
          <a:prstGeom prst="rect">
            <a:avLst/>
          </a:prstGeom>
          <a:solidFill>
            <a:schemeClr val="bg1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6FFA5C4D-FE64-42AF-84A4-8A538B52ED88}"/>
              </a:ext>
            </a:extLst>
          </p:cNvPr>
          <p:cNvSpPr/>
          <p:nvPr userDrawn="1"/>
        </p:nvSpPr>
        <p:spPr>
          <a:xfrm>
            <a:off x="7515339" y="10641124"/>
            <a:ext cx="252000" cy="252000"/>
          </a:xfrm>
          <a:prstGeom prst="rect">
            <a:avLst/>
          </a:prstGeom>
          <a:solidFill>
            <a:schemeClr val="bg1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ダイアグラム&#10;&#10;自動的に生成された説明">
            <a:extLst>
              <a:ext uri="{FF2B5EF4-FFF2-40B4-BE49-F238E27FC236}">
                <a16:creationId xmlns:a16="http://schemas.microsoft.com/office/drawing/2014/main" id="{A596CD01-1248-4092-B94F-57BFD7210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03" y="2935950"/>
            <a:ext cx="5609836" cy="411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6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5">
          <p15:clr>
            <a:srgbClr val="FBAE40"/>
          </p15:clr>
        </p15:guide>
        <p15:guide id="2" pos="244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032C694-3B8C-43A6-8599-B7540A54D1E4}"/>
              </a:ext>
            </a:extLst>
          </p:cNvPr>
          <p:cNvSpPr/>
          <p:nvPr userDrawn="1"/>
        </p:nvSpPr>
        <p:spPr>
          <a:xfrm>
            <a:off x="179787" y="179856"/>
            <a:ext cx="7416000" cy="10548000"/>
          </a:xfrm>
          <a:prstGeom prst="rect">
            <a:avLst/>
          </a:prstGeom>
          <a:noFill/>
          <a:ln>
            <a:solidFill>
              <a:srgbClr val="97D4D9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338AD930-ACCE-41B2-A8F8-132A5F42A6EF}"/>
              </a:ext>
            </a:extLst>
          </p:cNvPr>
          <p:cNvSpPr/>
          <p:nvPr userDrawn="1"/>
        </p:nvSpPr>
        <p:spPr>
          <a:xfrm>
            <a:off x="-3459" y="304"/>
            <a:ext cx="252000" cy="252000"/>
          </a:xfrm>
          <a:prstGeom prst="rect">
            <a:avLst/>
          </a:prstGeom>
          <a:solidFill>
            <a:srgbClr val="97D4D9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C8548D31-4530-46D0-8C1D-AC8F8534633E}"/>
              </a:ext>
            </a:extLst>
          </p:cNvPr>
          <p:cNvSpPr/>
          <p:nvPr userDrawn="1"/>
        </p:nvSpPr>
        <p:spPr>
          <a:xfrm>
            <a:off x="7522373" y="-10644"/>
            <a:ext cx="252000" cy="252000"/>
          </a:xfrm>
          <a:prstGeom prst="rect">
            <a:avLst/>
          </a:prstGeom>
          <a:solidFill>
            <a:srgbClr val="97D4D9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B174583-18B7-4250-9C3A-F5DB991CA441}"/>
              </a:ext>
            </a:extLst>
          </p:cNvPr>
          <p:cNvSpPr/>
          <p:nvPr userDrawn="1"/>
        </p:nvSpPr>
        <p:spPr>
          <a:xfrm>
            <a:off x="-2967" y="10658083"/>
            <a:ext cx="252000" cy="252000"/>
          </a:xfrm>
          <a:prstGeom prst="rect">
            <a:avLst/>
          </a:prstGeom>
          <a:solidFill>
            <a:srgbClr val="97D4D9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6FFA5C4D-FE64-42AF-84A4-8A538B52ED88}"/>
              </a:ext>
            </a:extLst>
          </p:cNvPr>
          <p:cNvSpPr/>
          <p:nvPr userDrawn="1"/>
        </p:nvSpPr>
        <p:spPr>
          <a:xfrm>
            <a:off x="7522865" y="10658083"/>
            <a:ext cx="252000" cy="252000"/>
          </a:xfrm>
          <a:prstGeom prst="rect">
            <a:avLst/>
          </a:prstGeom>
          <a:solidFill>
            <a:srgbClr val="97D4D9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レゴ, です, 部屋, 男 が含まれている画像&#10;&#10;自動的に生成された説明">
            <a:extLst>
              <a:ext uri="{FF2B5EF4-FFF2-40B4-BE49-F238E27FC236}">
                <a16:creationId xmlns:a16="http://schemas.microsoft.com/office/drawing/2014/main" id="{374D26DE-D5FB-429D-B201-9873735DA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73" y="3212721"/>
            <a:ext cx="6096000" cy="388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33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5">
          <p15:clr>
            <a:srgbClr val="FBAE40"/>
          </p15:clr>
        </p15:guide>
        <p15:guide id="2" pos="244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4DF5C41-6CA0-4813-98AB-59B13C190088}"/>
              </a:ext>
            </a:extLst>
          </p:cNvPr>
          <p:cNvSpPr/>
          <p:nvPr userDrawn="1"/>
        </p:nvSpPr>
        <p:spPr>
          <a:xfrm>
            <a:off x="0" y="0"/>
            <a:ext cx="7775575" cy="10903609"/>
          </a:xfrm>
          <a:prstGeom prst="rect">
            <a:avLst/>
          </a:prstGeom>
          <a:solidFill>
            <a:srgbClr val="D2E6EE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032C694-3B8C-43A6-8599-B7540A54D1E4}"/>
              </a:ext>
            </a:extLst>
          </p:cNvPr>
          <p:cNvSpPr/>
          <p:nvPr userDrawn="1"/>
        </p:nvSpPr>
        <p:spPr>
          <a:xfrm>
            <a:off x="179787" y="179856"/>
            <a:ext cx="7416000" cy="10548000"/>
          </a:xfrm>
          <a:prstGeom prst="rect">
            <a:avLst/>
          </a:prstGeom>
          <a:noFill/>
          <a:ln>
            <a:solidFill>
              <a:srgbClr val="97D4D9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338AD930-ACCE-41B2-A8F8-132A5F42A6EF}"/>
              </a:ext>
            </a:extLst>
          </p:cNvPr>
          <p:cNvSpPr/>
          <p:nvPr userDrawn="1"/>
        </p:nvSpPr>
        <p:spPr>
          <a:xfrm>
            <a:off x="0" y="0"/>
            <a:ext cx="252000" cy="252000"/>
          </a:xfrm>
          <a:prstGeom prst="rect">
            <a:avLst/>
          </a:prstGeom>
          <a:solidFill>
            <a:schemeClr val="bg1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C8548D31-4530-46D0-8C1D-AC8F8534633E}"/>
              </a:ext>
            </a:extLst>
          </p:cNvPr>
          <p:cNvSpPr/>
          <p:nvPr userDrawn="1"/>
        </p:nvSpPr>
        <p:spPr>
          <a:xfrm>
            <a:off x="7500099" y="4104"/>
            <a:ext cx="252000" cy="252000"/>
          </a:xfrm>
          <a:prstGeom prst="rect">
            <a:avLst/>
          </a:prstGeom>
          <a:solidFill>
            <a:schemeClr val="bg1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B174583-18B7-4250-9C3A-F5DB991CA441}"/>
              </a:ext>
            </a:extLst>
          </p:cNvPr>
          <p:cNvSpPr/>
          <p:nvPr userDrawn="1"/>
        </p:nvSpPr>
        <p:spPr>
          <a:xfrm>
            <a:off x="15240" y="10607040"/>
            <a:ext cx="252000" cy="252000"/>
          </a:xfrm>
          <a:prstGeom prst="rect">
            <a:avLst/>
          </a:prstGeom>
          <a:solidFill>
            <a:schemeClr val="bg1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6FFA5C4D-FE64-42AF-84A4-8A538B52ED88}"/>
              </a:ext>
            </a:extLst>
          </p:cNvPr>
          <p:cNvSpPr/>
          <p:nvPr userDrawn="1"/>
        </p:nvSpPr>
        <p:spPr>
          <a:xfrm>
            <a:off x="7515339" y="10611144"/>
            <a:ext cx="252000" cy="252000"/>
          </a:xfrm>
          <a:prstGeom prst="rect">
            <a:avLst/>
          </a:prstGeom>
          <a:solidFill>
            <a:schemeClr val="bg1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7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4DF5C41-6CA0-4813-98AB-59B13C190088}"/>
              </a:ext>
            </a:extLst>
          </p:cNvPr>
          <p:cNvSpPr/>
          <p:nvPr userDrawn="1"/>
        </p:nvSpPr>
        <p:spPr>
          <a:xfrm>
            <a:off x="0" y="0"/>
            <a:ext cx="7775576" cy="10903609"/>
          </a:xfrm>
          <a:prstGeom prst="rect">
            <a:avLst/>
          </a:prstGeom>
          <a:solidFill>
            <a:srgbClr val="D2E6EE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1DF9E18-8358-4A62-AF6D-1EE8702FF7AC}"/>
              </a:ext>
            </a:extLst>
          </p:cNvPr>
          <p:cNvSpPr/>
          <p:nvPr userDrawn="1"/>
        </p:nvSpPr>
        <p:spPr>
          <a:xfrm>
            <a:off x="0" y="0"/>
            <a:ext cx="7775575" cy="5165124"/>
          </a:xfrm>
          <a:prstGeom prst="rect">
            <a:avLst/>
          </a:prstGeom>
          <a:solidFill>
            <a:schemeClr val="bg1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CCB914D-3BEB-465A-A728-A5E02FA51FE6}"/>
              </a:ext>
            </a:extLst>
          </p:cNvPr>
          <p:cNvSpPr/>
          <p:nvPr userDrawn="1"/>
        </p:nvSpPr>
        <p:spPr>
          <a:xfrm>
            <a:off x="5329238" y="5453064"/>
            <a:ext cx="2446336" cy="5450546"/>
          </a:xfrm>
          <a:prstGeom prst="rect">
            <a:avLst/>
          </a:prstGeom>
          <a:solidFill>
            <a:srgbClr val="D2E6EE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4534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5" userDrawn="1">
          <p15:clr>
            <a:srgbClr val="FBAE40"/>
          </p15:clr>
        </p15:guide>
        <p15:guide id="2" pos="244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記入欄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D14B151-6D9A-4183-BCB4-CC2497C28B07}"/>
              </a:ext>
            </a:extLst>
          </p:cNvPr>
          <p:cNvSpPr/>
          <p:nvPr userDrawn="1"/>
        </p:nvSpPr>
        <p:spPr>
          <a:xfrm>
            <a:off x="-5260" y="0"/>
            <a:ext cx="7959012" cy="4977146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 t="-33892" b="-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43D8B9EE-DC72-4F33-807F-73FAA8C757A1}"/>
              </a:ext>
            </a:extLst>
          </p:cNvPr>
          <p:cNvSpPr/>
          <p:nvPr userDrawn="1"/>
        </p:nvSpPr>
        <p:spPr>
          <a:xfrm>
            <a:off x="437997" y="640192"/>
            <a:ext cx="3763613" cy="1907699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589E16BB-5E1E-4942-BEC7-DC242F594062}"/>
              </a:ext>
            </a:extLst>
          </p:cNvPr>
          <p:cNvSpPr/>
          <p:nvPr userDrawn="1"/>
        </p:nvSpPr>
        <p:spPr>
          <a:xfrm>
            <a:off x="4384750" y="640192"/>
            <a:ext cx="2944796" cy="1907699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85417C2A-850A-4233-93ED-6F9D6AADBF51}"/>
              </a:ext>
            </a:extLst>
          </p:cNvPr>
          <p:cNvSpPr/>
          <p:nvPr userDrawn="1"/>
        </p:nvSpPr>
        <p:spPr>
          <a:xfrm>
            <a:off x="435508" y="3047652"/>
            <a:ext cx="6894035" cy="1800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EA7A07F9-D5AC-4810-A0BE-2F695CB915B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08185677"/>
              </p:ext>
            </p:extLst>
          </p:nvPr>
        </p:nvGraphicFramePr>
        <p:xfrm>
          <a:off x="625549" y="5615620"/>
          <a:ext cx="646576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3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728">
                  <a:extLst>
                    <a:ext uri="{9D8B030D-6E8A-4147-A177-3AD203B41FA5}">
                      <a16:colId xmlns:a16="http://schemas.microsoft.com/office/drawing/2014/main" val="1037407083"/>
                    </a:ext>
                  </a:extLst>
                </a:gridCol>
                <a:gridCol w="1132645">
                  <a:extLst>
                    <a:ext uri="{9D8B030D-6E8A-4147-A177-3AD203B41FA5}">
                      <a16:colId xmlns:a16="http://schemas.microsoft.com/office/drawing/2014/main" val="3480907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会社名　団体名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住所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参加者①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役職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氏名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電話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電子メール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参加者②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役職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氏名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電話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電子メール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参加者③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役職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氏名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電話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電子メール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27963C9-A569-47DD-A0EF-87308150FE22}"/>
              </a:ext>
            </a:extLst>
          </p:cNvPr>
          <p:cNvSpPr txBox="1"/>
          <p:nvPr userDrawn="1"/>
        </p:nvSpPr>
        <p:spPr>
          <a:xfrm>
            <a:off x="440769" y="294818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セミナー形式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6A87F29-3CA1-4948-AE41-CE169461310A}"/>
              </a:ext>
            </a:extLst>
          </p:cNvPr>
          <p:cNvSpPr txBox="1"/>
          <p:nvPr userDrawn="1"/>
        </p:nvSpPr>
        <p:spPr>
          <a:xfrm>
            <a:off x="577402" y="5027913"/>
            <a:ext cx="6333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デジタル技術を活用した</a:t>
            </a:r>
            <a:endParaRPr kumimoji="1"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ビジネスイノベーションセミナーの申込書</a:t>
            </a:r>
            <a:endParaRPr kumimoji="1" lang="ja-JP" altLang="en-US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E0BDD77-3721-4E11-90CA-E7E52025C102}"/>
              </a:ext>
            </a:extLst>
          </p:cNvPr>
          <p:cNvSpPr txBox="1"/>
          <p:nvPr userDrawn="1"/>
        </p:nvSpPr>
        <p:spPr>
          <a:xfrm>
            <a:off x="440769" y="2697407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セミナー番号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B646BF9-5B5E-4770-BFE4-DB9F27CC95C7}"/>
              </a:ext>
            </a:extLst>
          </p:cNvPr>
          <p:cNvSpPr txBox="1"/>
          <p:nvPr userDrawn="1"/>
        </p:nvSpPr>
        <p:spPr>
          <a:xfrm>
            <a:off x="5375402" y="9698636"/>
            <a:ext cx="1822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solidFill>
                  <a:prstClr val="black">
                    <a:lumMod val="85000"/>
                    <a:lumOff val="15000"/>
                  </a:prst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FAX : 029-293-8029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1E4F7152-48EA-479F-8D5A-88A4BE8146BC}"/>
              </a:ext>
            </a:extLst>
          </p:cNvPr>
          <p:cNvSpPr txBox="1"/>
          <p:nvPr userDrawn="1"/>
        </p:nvSpPr>
        <p:spPr>
          <a:xfrm>
            <a:off x="513760" y="9749282"/>
            <a:ext cx="497264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茨城県産業技術イノベーションセンター　新ビジネス支援グループ　久野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関谷行き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電話 </a:t>
            </a:r>
            <a:r>
              <a:rPr lang="en-US" altLang="ja-JP" sz="105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029(293)7495</a:t>
            </a:r>
            <a:r>
              <a:rPr lang="ja-JP" altLang="en-US" sz="105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電子メール </a:t>
            </a:r>
            <a:r>
              <a:rPr lang="en-US" altLang="ja-JP" sz="105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business2@itic.pref.ibaraki.jp</a:t>
            </a:r>
          </a:p>
          <a:p>
            <a:r>
              <a:rPr lang="ja-JP" altLang="en-US" sz="105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ホームページ　</a:t>
            </a:r>
            <a:r>
              <a:rPr lang="en-US" altLang="ja-JP" sz="105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http://www.itic.pref.ibaraki.jp/index.html</a:t>
            </a:r>
            <a:r>
              <a:rPr lang="ja-JP" altLang="en-US" sz="105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</a:t>
            </a:r>
            <a:endParaRPr kumimoji="1" lang="ja-JP" altLang="en-US" sz="10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8B5282-AF76-4D40-943E-FE6FAD7BE8EC}"/>
              </a:ext>
            </a:extLst>
          </p:cNvPr>
          <p:cNvSpPr txBox="1"/>
          <p:nvPr userDrawn="1"/>
        </p:nvSpPr>
        <p:spPr>
          <a:xfrm>
            <a:off x="4388832" y="5207363"/>
            <a:ext cx="212654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900" b="1" dirty="0">
                <a:solidFill>
                  <a:prstClr val="black">
                    <a:lumMod val="85000"/>
                    <a:lumOff val="15000"/>
                  </a:prst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FAX : 029-293-8029</a:t>
            </a:r>
          </a:p>
        </p:txBody>
      </p:sp>
      <p:sp>
        <p:nvSpPr>
          <p:cNvPr id="19" name="二等辺三角形 18">
            <a:extLst>
              <a:ext uri="{FF2B5EF4-FFF2-40B4-BE49-F238E27FC236}">
                <a16:creationId xmlns:a16="http://schemas.microsoft.com/office/drawing/2014/main" id="{5153F674-DB49-4C7C-8C02-F22064707309}"/>
              </a:ext>
            </a:extLst>
          </p:cNvPr>
          <p:cNvSpPr/>
          <p:nvPr userDrawn="1"/>
        </p:nvSpPr>
        <p:spPr>
          <a:xfrm rot="5400000">
            <a:off x="5309061" y="9837530"/>
            <a:ext cx="144000" cy="72000"/>
          </a:xfrm>
          <a:prstGeom prst="triangle">
            <a:avLst/>
          </a:prstGeom>
          <a:solidFill>
            <a:srgbClr val="FF6699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二等辺三角形 19">
            <a:extLst>
              <a:ext uri="{FF2B5EF4-FFF2-40B4-BE49-F238E27FC236}">
                <a16:creationId xmlns:a16="http://schemas.microsoft.com/office/drawing/2014/main" id="{FA51DF04-4A50-4ADC-84EB-1ABD17110E10}"/>
              </a:ext>
            </a:extLst>
          </p:cNvPr>
          <p:cNvSpPr/>
          <p:nvPr userDrawn="1"/>
        </p:nvSpPr>
        <p:spPr>
          <a:xfrm rot="5400000">
            <a:off x="4329519" y="5363723"/>
            <a:ext cx="144000" cy="72000"/>
          </a:xfrm>
          <a:prstGeom prst="triangle">
            <a:avLst/>
          </a:prstGeom>
          <a:solidFill>
            <a:srgbClr val="FF6699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16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記入欄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43D8B9EE-DC72-4F33-807F-73FAA8C757A1}"/>
              </a:ext>
            </a:extLst>
          </p:cNvPr>
          <p:cNvSpPr/>
          <p:nvPr userDrawn="1"/>
        </p:nvSpPr>
        <p:spPr>
          <a:xfrm>
            <a:off x="437997" y="640192"/>
            <a:ext cx="3763613" cy="1907699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589E16BB-5E1E-4942-BEC7-DC242F594062}"/>
              </a:ext>
            </a:extLst>
          </p:cNvPr>
          <p:cNvSpPr/>
          <p:nvPr userDrawn="1"/>
        </p:nvSpPr>
        <p:spPr>
          <a:xfrm>
            <a:off x="4384750" y="640192"/>
            <a:ext cx="2944796" cy="1907699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6A87F29-3CA1-4948-AE41-CE169461310A}"/>
              </a:ext>
            </a:extLst>
          </p:cNvPr>
          <p:cNvSpPr txBox="1"/>
          <p:nvPr userDrawn="1"/>
        </p:nvSpPr>
        <p:spPr>
          <a:xfrm>
            <a:off x="577402" y="5027913"/>
            <a:ext cx="633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DX</a:t>
            </a:r>
            <a:r>
              <a:rPr kumimoji="1"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ションセミナーの申込書</a:t>
            </a:r>
            <a:endParaRPr kumimoji="1" lang="ja-JP" altLang="en-US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B646BF9-5B5E-4770-BFE4-DB9F27CC95C7}"/>
              </a:ext>
            </a:extLst>
          </p:cNvPr>
          <p:cNvSpPr txBox="1"/>
          <p:nvPr userDrawn="1"/>
        </p:nvSpPr>
        <p:spPr>
          <a:xfrm>
            <a:off x="5375402" y="9698636"/>
            <a:ext cx="1822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solidFill>
                  <a:prstClr val="black">
                    <a:lumMod val="85000"/>
                    <a:lumOff val="15000"/>
                  </a:prst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FAX : 029-293-8029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1E4F7152-48EA-479F-8D5A-88A4BE8146BC}"/>
              </a:ext>
            </a:extLst>
          </p:cNvPr>
          <p:cNvSpPr txBox="1"/>
          <p:nvPr userDrawn="1"/>
        </p:nvSpPr>
        <p:spPr>
          <a:xfrm>
            <a:off x="513760" y="9749282"/>
            <a:ext cx="497264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茨城県産業技術イノベーションセンター　新ビジネス支援グループ　久野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関谷行き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電話 </a:t>
            </a:r>
            <a:r>
              <a:rPr lang="en-US" altLang="ja-JP" sz="105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029(293)7495</a:t>
            </a:r>
            <a:r>
              <a:rPr lang="ja-JP" altLang="en-US" sz="105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電子メール </a:t>
            </a:r>
            <a:r>
              <a:rPr lang="en-US" altLang="ja-JP" sz="105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business2@itic.pref.ibaraki.jp</a:t>
            </a:r>
          </a:p>
          <a:p>
            <a:r>
              <a:rPr lang="ja-JP" altLang="en-US" sz="105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ホームページ　</a:t>
            </a:r>
            <a:r>
              <a:rPr lang="en-US" altLang="ja-JP" sz="105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http://www.itic.pref.ibaraki.jp/index.html</a:t>
            </a:r>
            <a:r>
              <a:rPr lang="ja-JP" altLang="en-US" sz="105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</a:t>
            </a:r>
            <a:endParaRPr kumimoji="1" lang="ja-JP" altLang="en-US" sz="10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8B5282-AF76-4D40-943E-FE6FAD7BE8EC}"/>
              </a:ext>
            </a:extLst>
          </p:cNvPr>
          <p:cNvSpPr txBox="1"/>
          <p:nvPr userDrawn="1"/>
        </p:nvSpPr>
        <p:spPr>
          <a:xfrm>
            <a:off x="4388832" y="5207363"/>
            <a:ext cx="212654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900" b="1" dirty="0">
                <a:solidFill>
                  <a:prstClr val="black">
                    <a:lumMod val="85000"/>
                    <a:lumOff val="15000"/>
                  </a:prst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FAX : 029-293-8029</a:t>
            </a:r>
          </a:p>
        </p:txBody>
      </p:sp>
      <p:sp>
        <p:nvSpPr>
          <p:cNvPr id="19" name="二等辺三角形 18">
            <a:extLst>
              <a:ext uri="{FF2B5EF4-FFF2-40B4-BE49-F238E27FC236}">
                <a16:creationId xmlns:a16="http://schemas.microsoft.com/office/drawing/2014/main" id="{5153F674-DB49-4C7C-8C02-F22064707309}"/>
              </a:ext>
            </a:extLst>
          </p:cNvPr>
          <p:cNvSpPr/>
          <p:nvPr userDrawn="1"/>
        </p:nvSpPr>
        <p:spPr>
          <a:xfrm rot="5400000">
            <a:off x="5309061" y="9837530"/>
            <a:ext cx="144000" cy="72000"/>
          </a:xfrm>
          <a:prstGeom prst="triangle">
            <a:avLst/>
          </a:prstGeom>
          <a:solidFill>
            <a:srgbClr val="FF6699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二等辺三角形 19">
            <a:extLst>
              <a:ext uri="{FF2B5EF4-FFF2-40B4-BE49-F238E27FC236}">
                <a16:creationId xmlns:a16="http://schemas.microsoft.com/office/drawing/2014/main" id="{FA51DF04-4A50-4ADC-84EB-1ABD17110E10}"/>
              </a:ext>
            </a:extLst>
          </p:cNvPr>
          <p:cNvSpPr/>
          <p:nvPr userDrawn="1"/>
        </p:nvSpPr>
        <p:spPr>
          <a:xfrm rot="5400000">
            <a:off x="4329519" y="5363723"/>
            <a:ext cx="144000" cy="72000"/>
          </a:xfrm>
          <a:prstGeom prst="triangle">
            <a:avLst/>
          </a:prstGeom>
          <a:solidFill>
            <a:srgbClr val="FF6699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62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132B0-37D1-49AF-AA82-3F8389830FFC}" type="datetimeFigureOut">
              <a:rPr kumimoji="1" lang="ja-JP" altLang="en-US" smtClean="0"/>
              <a:t>2022/11/22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19EFC-C7FF-47B8-9480-F787BEF624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1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79" r:id="rId3"/>
    <p:sldLayoutId id="2147483686" r:id="rId4"/>
    <p:sldLayoutId id="2147483685" r:id="rId5"/>
    <p:sldLayoutId id="2147483681" r:id="rId6"/>
    <p:sldLayoutId id="2147483684" r:id="rId7"/>
    <p:sldLayoutId id="2147483675" r:id="rId8"/>
    <p:sldLayoutId id="2147483683" r:id="rId9"/>
    <p:sldLayoutId id="2147483666" r:id="rId10"/>
    <p:sldLayoutId id="2147483667" r:id="rId11"/>
  </p:sldLayoutIdLst>
  <p:hf hdr="0" ftr="0" dt="0"/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66BC94A-8AAF-4428-8AF4-20B24D8F44BD}"/>
              </a:ext>
            </a:extLst>
          </p:cNvPr>
          <p:cNvGrpSpPr/>
          <p:nvPr/>
        </p:nvGrpSpPr>
        <p:grpSpPr>
          <a:xfrm>
            <a:off x="338178" y="925777"/>
            <a:ext cx="4798446" cy="3375824"/>
            <a:chOff x="338178" y="925777"/>
            <a:chExt cx="4798446" cy="3375824"/>
          </a:xfrm>
        </p:grpSpPr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3BB7821F-7A49-4FF2-BB0D-878FCFA5024D}"/>
                </a:ext>
              </a:extLst>
            </p:cNvPr>
            <p:cNvSpPr txBox="1"/>
            <p:nvPr/>
          </p:nvSpPr>
          <p:spPr>
            <a:xfrm>
              <a:off x="420624" y="1061601"/>
              <a:ext cx="4716000" cy="3240000"/>
            </a:xfrm>
            <a:prstGeom prst="rect">
              <a:avLst/>
            </a:prstGeom>
            <a:pattFill prst="dkUpDiag">
              <a:fgClr>
                <a:srgbClr val="199FD5"/>
              </a:fgClr>
              <a:bgClr>
                <a:srgbClr val="6DC9EE"/>
              </a:bgClr>
            </a:pattFill>
          </p:spPr>
          <p:txBody>
            <a:bodyPr wrap="square" rtlCol="0">
              <a:spAutoFit/>
            </a:bodyPr>
            <a:lstStyle/>
            <a:p>
              <a:endPara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36C3837A-9EDC-4B95-A364-25D4DB468487}"/>
                </a:ext>
              </a:extLst>
            </p:cNvPr>
            <p:cNvSpPr/>
            <p:nvPr/>
          </p:nvSpPr>
          <p:spPr>
            <a:xfrm>
              <a:off x="338178" y="925777"/>
              <a:ext cx="4716000" cy="327600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7" name="図 26" descr="ダイアグラム, 概略図&#10;&#10;自動的に生成された説明">
              <a:extLst>
                <a:ext uri="{FF2B5EF4-FFF2-40B4-BE49-F238E27FC236}">
                  <a16:creationId xmlns:a16="http://schemas.microsoft.com/office/drawing/2014/main" id="{376055AE-5023-4DC4-A03B-791B2F41A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17" y="1368866"/>
              <a:ext cx="4349539" cy="2739156"/>
            </a:xfrm>
            <a:prstGeom prst="rect">
              <a:avLst/>
            </a:prstGeom>
          </p:spPr>
        </p:pic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84ECC204-5FA4-4F30-9223-2D79545C2249}"/>
              </a:ext>
            </a:extLst>
          </p:cNvPr>
          <p:cNvGrpSpPr/>
          <p:nvPr/>
        </p:nvGrpSpPr>
        <p:grpSpPr>
          <a:xfrm>
            <a:off x="2813421" y="2300198"/>
            <a:ext cx="4078446" cy="2727824"/>
            <a:chOff x="2813421" y="2300198"/>
            <a:chExt cx="4078446" cy="2727824"/>
          </a:xfrm>
        </p:grpSpPr>
        <p:grpSp>
          <p:nvGrpSpPr>
            <p:cNvPr id="96" name="グループ化 95">
              <a:extLst>
                <a:ext uri="{FF2B5EF4-FFF2-40B4-BE49-F238E27FC236}">
                  <a16:creationId xmlns:a16="http://schemas.microsoft.com/office/drawing/2014/main" id="{8B9C3E32-417B-4594-B500-1DA8D2D0CE64}"/>
                </a:ext>
              </a:extLst>
            </p:cNvPr>
            <p:cNvGrpSpPr/>
            <p:nvPr/>
          </p:nvGrpSpPr>
          <p:grpSpPr>
            <a:xfrm>
              <a:off x="2813421" y="2300198"/>
              <a:ext cx="4078446" cy="2727824"/>
              <a:chOff x="338179" y="876444"/>
              <a:chExt cx="4078446" cy="2727824"/>
            </a:xfrm>
          </p:grpSpPr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40123C82-390C-4284-A253-572994564A94}"/>
                  </a:ext>
                </a:extLst>
              </p:cNvPr>
              <p:cNvSpPr txBox="1"/>
              <p:nvPr/>
            </p:nvSpPr>
            <p:spPr>
              <a:xfrm>
                <a:off x="420625" y="1012268"/>
                <a:ext cx="3996000" cy="2592000"/>
              </a:xfrm>
              <a:prstGeom prst="rect">
                <a:avLst/>
              </a:prstGeom>
              <a:pattFill prst="dkUpDiag">
                <a:fgClr>
                  <a:srgbClr val="199FD5"/>
                </a:fgClr>
                <a:bgClr>
                  <a:srgbClr val="6DC9EE"/>
                </a:bgClr>
              </a:pattFill>
            </p:spPr>
            <p:txBody>
              <a:bodyPr wrap="square" rtlCol="0">
                <a:spAutoFit/>
              </a:bodyPr>
              <a:lstStyle/>
              <a:p>
                <a:endParaRPr kumimoji="1"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99" name="正方形/長方形 98">
                <a:extLst>
                  <a:ext uri="{FF2B5EF4-FFF2-40B4-BE49-F238E27FC236}">
                    <a16:creationId xmlns:a16="http://schemas.microsoft.com/office/drawing/2014/main" id="{CC44F7A2-60A7-4D26-9077-82D789E450A3}"/>
                  </a:ext>
                </a:extLst>
              </p:cNvPr>
              <p:cNvSpPr/>
              <p:nvPr/>
            </p:nvSpPr>
            <p:spPr>
              <a:xfrm>
                <a:off x="338179" y="876444"/>
                <a:ext cx="3996000" cy="2628000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F44FCEF0-7764-4B62-BFEA-4A9A4A69D5C7}"/>
                </a:ext>
              </a:extLst>
            </p:cNvPr>
            <p:cNvSpPr txBox="1"/>
            <p:nvPr/>
          </p:nvSpPr>
          <p:spPr>
            <a:xfrm>
              <a:off x="2986356" y="2413238"/>
              <a:ext cx="10310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業務機能一覧</a:t>
              </a:r>
              <a:endParaRPr kumimoji="1" lang="ja-JP" altLang="en-US" sz="1100" dirty="0"/>
            </a:p>
          </p:txBody>
        </p:sp>
        <p:pic>
          <p:nvPicPr>
            <p:cNvPr id="7" name="図 6" descr="テキスト&#10;&#10;中程度の精度で自動的に生成された説明">
              <a:extLst>
                <a:ext uri="{FF2B5EF4-FFF2-40B4-BE49-F238E27FC236}">
                  <a16:creationId xmlns:a16="http://schemas.microsoft.com/office/drawing/2014/main" id="{C12B36C1-AE11-4834-884D-4F74098BE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1816" y="2680120"/>
              <a:ext cx="3351320" cy="2157818"/>
            </a:xfrm>
            <a:prstGeom prst="rect">
              <a:avLst/>
            </a:prstGeom>
          </p:spPr>
        </p:pic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A3AFB6-3544-4632-BA83-5FEE8834A4F2}"/>
              </a:ext>
            </a:extLst>
          </p:cNvPr>
          <p:cNvSpPr txBox="1"/>
          <p:nvPr/>
        </p:nvSpPr>
        <p:spPr>
          <a:xfrm>
            <a:off x="444087" y="5329617"/>
            <a:ext cx="1800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要件定義研修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05C44C0-27D4-4D75-9FA7-E898177E2154}"/>
              </a:ext>
            </a:extLst>
          </p:cNvPr>
          <p:cNvGrpSpPr/>
          <p:nvPr/>
        </p:nvGrpSpPr>
        <p:grpSpPr>
          <a:xfrm>
            <a:off x="433787" y="5604038"/>
            <a:ext cx="4428000" cy="276999"/>
            <a:chOff x="433787" y="5988134"/>
            <a:chExt cx="4428000" cy="276999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200C6505-AFE3-450F-9135-CF9436F1D6AB}"/>
                </a:ext>
              </a:extLst>
            </p:cNvPr>
            <p:cNvSpPr/>
            <p:nvPr/>
          </p:nvSpPr>
          <p:spPr>
            <a:xfrm>
              <a:off x="433787" y="5988134"/>
              <a:ext cx="4428000" cy="252000"/>
            </a:xfrm>
            <a:prstGeom prst="rect">
              <a:avLst/>
            </a:prstGeom>
            <a:solidFill>
              <a:srgbClr val="6ECDE1"/>
            </a:solidFill>
            <a:ln w="0"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DCCD700F-729C-4196-9F96-415897AF5307}"/>
                </a:ext>
              </a:extLst>
            </p:cNvPr>
            <p:cNvSpPr txBox="1"/>
            <p:nvPr/>
          </p:nvSpPr>
          <p:spPr>
            <a:xfrm>
              <a:off x="747684" y="5988134"/>
              <a:ext cx="394420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kumimoji="1" lang="ja-JP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お申込み用紙</a:t>
              </a:r>
              <a:endPara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94C48C4-8960-4E0D-96EE-D5322C1DC478}"/>
              </a:ext>
            </a:extLst>
          </p:cNvPr>
          <p:cNvGrpSpPr/>
          <p:nvPr/>
        </p:nvGrpSpPr>
        <p:grpSpPr>
          <a:xfrm>
            <a:off x="433786" y="6386647"/>
            <a:ext cx="6801003" cy="820383"/>
            <a:chOff x="433787" y="6481897"/>
            <a:chExt cx="4428000" cy="820383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6F76426-5B47-48E5-896F-511662F61876}"/>
                </a:ext>
              </a:extLst>
            </p:cNvPr>
            <p:cNvSpPr txBox="1"/>
            <p:nvPr/>
          </p:nvSpPr>
          <p:spPr>
            <a:xfrm>
              <a:off x="433787" y="6481897"/>
              <a:ext cx="1080000" cy="28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会社名</a:t>
              </a:r>
              <a:endPara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48B68D60-B92F-47D9-89E8-73CB6E89A375}"/>
                </a:ext>
              </a:extLst>
            </p:cNvPr>
            <p:cNvSpPr/>
            <p:nvPr/>
          </p:nvSpPr>
          <p:spPr>
            <a:xfrm>
              <a:off x="433787" y="6762280"/>
              <a:ext cx="4428000" cy="540000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0EE3C6D-9FBD-4456-9DE7-C5240588D61A}"/>
              </a:ext>
            </a:extLst>
          </p:cNvPr>
          <p:cNvGrpSpPr/>
          <p:nvPr/>
        </p:nvGrpSpPr>
        <p:grpSpPr>
          <a:xfrm>
            <a:off x="433786" y="7313159"/>
            <a:ext cx="6801003" cy="820383"/>
            <a:chOff x="433787" y="6481897"/>
            <a:chExt cx="4428000" cy="820383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23F18870-658C-4437-9846-30D9174453F6}"/>
                </a:ext>
              </a:extLst>
            </p:cNvPr>
            <p:cNvSpPr txBox="1"/>
            <p:nvPr/>
          </p:nvSpPr>
          <p:spPr>
            <a:xfrm>
              <a:off x="433787" y="6481897"/>
              <a:ext cx="1080000" cy="28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お名前</a:t>
              </a:r>
              <a:endPara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BDC7189F-0D52-46D9-B7EF-EF35C446313D}"/>
                </a:ext>
              </a:extLst>
            </p:cNvPr>
            <p:cNvSpPr/>
            <p:nvPr/>
          </p:nvSpPr>
          <p:spPr>
            <a:xfrm>
              <a:off x="433787" y="6762280"/>
              <a:ext cx="4428000" cy="540000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293ED395-4FCA-4C00-8B7F-5E4EBD481427}"/>
              </a:ext>
            </a:extLst>
          </p:cNvPr>
          <p:cNvGrpSpPr/>
          <p:nvPr/>
        </p:nvGrpSpPr>
        <p:grpSpPr>
          <a:xfrm>
            <a:off x="433786" y="8239671"/>
            <a:ext cx="6801003" cy="820383"/>
            <a:chOff x="433787" y="6481897"/>
            <a:chExt cx="4428000" cy="820383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6B5FA9A7-E3BC-45DC-9102-C37B6C3C7041}"/>
                </a:ext>
              </a:extLst>
            </p:cNvPr>
            <p:cNvSpPr txBox="1"/>
            <p:nvPr/>
          </p:nvSpPr>
          <p:spPr>
            <a:xfrm>
              <a:off x="433787" y="6481897"/>
              <a:ext cx="23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ご連絡の取れるお電話番号</a:t>
              </a:r>
              <a:endPara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F326135E-C0AF-435C-A92B-4AEEC6D0459B}"/>
                </a:ext>
              </a:extLst>
            </p:cNvPr>
            <p:cNvSpPr/>
            <p:nvPr/>
          </p:nvSpPr>
          <p:spPr>
            <a:xfrm>
              <a:off x="433787" y="6762280"/>
              <a:ext cx="4428000" cy="540000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7D9C154F-4B4C-4CE7-9569-4A01D827EBB3}"/>
              </a:ext>
            </a:extLst>
          </p:cNvPr>
          <p:cNvGrpSpPr/>
          <p:nvPr/>
        </p:nvGrpSpPr>
        <p:grpSpPr>
          <a:xfrm>
            <a:off x="433786" y="9166182"/>
            <a:ext cx="6801003" cy="820383"/>
            <a:chOff x="433787" y="6481897"/>
            <a:chExt cx="4428000" cy="820383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B9F507A0-EEC6-42E7-83D1-7301835E989A}"/>
                </a:ext>
              </a:extLst>
            </p:cNvPr>
            <p:cNvSpPr txBox="1"/>
            <p:nvPr/>
          </p:nvSpPr>
          <p:spPr>
            <a:xfrm>
              <a:off x="433787" y="6481897"/>
              <a:ext cx="162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メールアドレス</a:t>
              </a:r>
              <a:endPara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61E57396-EABD-4C12-AE43-09000CE73CC2}"/>
                </a:ext>
              </a:extLst>
            </p:cNvPr>
            <p:cNvSpPr/>
            <p:nvPr/>
          </p:nvSpPr>
          <p:spPr>
            <a:xfrm>
              <a:off x="433787" y="6762280"/>
              <a:ext cx="4428000" cy="540000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8C1D42E-AC52-462A-A820-32A73F579059}"/>
              </a:ext>
            </a:extLst>
          </p:cNvPr>
          <p:cNvSpPr txBox="1"/>
          <p:nvPr/>
        </p:nvSpPr>
        <p:spPr>
          <a:xfrm>
            <a:off x="420627" y="10042557"/>
            <a:ext cx="4972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茨城県産業技術イノベーションセンター　新ビジネス支援グループ　高岡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関谷行き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電話 </a:t>
            </a:r>
            <a:r>
              <a:rPr lang="en-US" altLang="ja-JP" sz="1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029(293)7495</a:t>
            </a:r>
            <a:r>
              <a:rPr lang="ja-JP" altLang="en-US" sz="1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電子メール </a:t>
            </a:r>
            <a:r>
              <a:rPr lang="en-US" altLang="ja-JP" sz="1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business2@itic.pref.ibaraki.jp</a:t>
            </a:r>
          </a:p>
          <a:p>
            <a:r>
              <a:rPr lang="ja-JP" altLang="en-US" sz="1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ホームページ　</a:t>
            </a:r>
            <a:r>
              <a:rPr lang="en-US" altLang="ja-JP" sz="1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http://www.itic.pref.ibaraki.jp/index.html</a:t>
            </a:r>
            <a:r>
              <a:rPr lang="ja-JP" altLang="en-US" sz="1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</a:t>
            </a:r>
            <a:endParaRPr kumimoji="1" lang="ja-JP" altLang="en-US" sz="10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5CE6A4BD-C1A7-4315-ABAF-3A85DB27BC0B}"/>
              </a:ext>
            </a:extLst>
          </p:cNvPr>
          <p:cNvSpPr txBox="1"/>
          <p:nvPr/>
        </p:nvSpPr>
        <p:spPr>
          <a:xfrm>
            <a:off x="420626" y="487456"/>
            <a:ext cx="2996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要件定義の例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76B5A7-2186-4C7B-BE39-F04C717C555F}"/>
              </a:ext>
            </a:extLst>
          </p:cNvPr>
          <p:cNvSpPr txBox="1"/>
          <p:nvPr/>
        </p:nvSpPr>
        <p:spPr>
          <a:xfrm>
            <a:off x="338179" y="5945449"/>
            <a:ext cx="38523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下表にご記入のうえ　電子メールでお申込みください。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100" dirty="0"/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B3EBAAEC-55B7-4911-98F9-20F49AC6BDCD}"/>
              </a:ext>
            </a:extLst>
          </p:cNvPr>
          <p:cNvSpPr txBox="1"/>
          <p:nvPr/>
        </p:nvSpPr>
        <p:spPr>
          <a:xfrm>
            <a:off x="490584" y="1042143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業務フロー</a:t>
            </a:r>
            <a:endParaRPr kumimoji="1" lang="ja-JP" altLang="en-US" sz="11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F87EB7E-DA04-44CF-B176-6D9117217ADB}"/>
              </a:ext>
            </a:extLst>
          </p:cNvPr>
          <p:cNvSpPr txBox="1"/>
          <p:nvPr/>
        </p:nvSpPr>
        <p:spPr>
          <a:xfrm>
            <a:off x="5237127" y="1129776"/>
            <a:ext cx="199766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システム導入後の業務の流れと、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人とシステムの役割を表します。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10294241-C985-4428-BA99-2859676D770B}"/>
              </a:ext>
            </a:extLst>
          </p:cNvPr>
          <p:cNvSpPr txBox="1"/>
          <p:nvPr/>
        </p:nvSpPr>
        <p:spPr>
          <a:xfrm>
            <a:off x="5179145" y="1803606"/>
            <a:ext cx="16898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必要な機能と、それに対する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主な入出力をまとめます。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CF2D386E-6E7E-43EF-89B2-73F97FF5EFF1}"/>
              </a:ext>
            </a:extLst>
          </p:cNvPr>
          <p:cNvSpPr/>
          <p:nvPr/>
        </p:nvSpPr>
        <p:spPr>
          <a:xfrm>
            <a:off x="4008853" y="2186344"/>
            <a:ext cx="1405072" cy="347668"/>
          </a:xfrm>
          <a:custGeom>
            <a:avLst/>
            <a:gdLst>
              <a:gd name="connsiteX0" fmla="*/ 891822 w 891822"/>
              <a:gd name="connsiteY0" fmla="*/ 0 h 338667"/>
              <a:gd name="connsiteX1" fmla="*/ 587022 w 891822"/>
              <a:gd name="connsiteY1" fmla="*/ 338667 h 338667"/>
              <a:gd name="connsiteX2" fmla="*/ 0 w 891822"/>
              <a:gd name="connsiteY2" fmla="*/ 338667 h 338667"/>
              <a:gd name="connsiteX0" fmla="*/ 741514 w 741514"/>
              <a:gd name="connsiteY0" fmla="*/ 0 h 338667"/>
              <a:gd name="connsiteX1" fmla="*/ 587022 w 741514"/>
              <a:gd name="connsiteY1" fmla="*/ 338667 h 338667"/>
              <a:gd name="connsiteX2" fmla="*/ 0 w 741514"/>
              <a:gd name="connsiteY2" fmla="*/ 338667 h 338667"/>
              <a:gd name="connsiteX0" fmla="*/ 741514 w 741514"/>
              <a:gd name="connsiteY0" fmla="*/ 0 h 346129"/>
              <a:gd name="connsiteX1" fmla="*/ 539557 w 741514"/>
              <a:gd name="connsiteY1" fmla="*/ 346129 h 346129"/>
              <a:gd name="connsiteX2" fmla="*/ 0 w 741514"/>
              <a:gd name="connsiteY2" fmla="*/ 338667 h 34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1514" h="346129">
                <a:moveTo>
                  <a:pt x="741514" y="0"/>
                </a:moveTo>
                <a:lnTo>
                  <a:pt x="539557" y="346129"/>
                </a:lnTo>
                <a:lnTo>
                  <a:pt x="0" y="338667"/>
                </a:lnTo>
              </a:path>
            </a:pathLst>
          </a:custGeom>
          <a:noFill/>
          <a:ln w="19050"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AD0C4C56-04FD-4D1A-BCF5-785F9874402F}"/>
              </a:ext>
            </a:extLst>
          </p:cNvPr>
          <p:cNvSpPr/>
          <p:nvPr/>
        </p:nvSpPr>
        <p:spPr>
          <a:xfrm flipV="1">
            <a:off x="1379736" y="1131980"/>
            <a:ext cx="3880583" cy="160422"/>
          </a:xfrm>
          <a:custGeom>
            <a:avLst/>
            <a:gdLst>
              <a:gd name="connsiteX0" fmla="*/ 891822 w 891822"/>
              <a:gd name="connsiteY0" fmla="*/ 0 h 338667"/>
              <a:gd name="connsiteX1" fmla="*/ 587022 w 891822"/>
              <a:gd name="connsiteY1" fmla="*/ 338667 h 338667"/>
              <a:gd name="connsiteX2" fmla="*/ 0 w 891822"/>
              <a:gd name="connsiteY2" fmla="*/ 338667 h 338667"/>
              <a:gd name="connsiteX0" fmla="*/ 900991 w 900991"/>
              <a:gd name="connsiteY0" fmla="*/ 0 h 158044"/>
              <a:gd name="connsiteX1" fmla="*/ 587022 w 900991"/>
              <a:gd name="connsiteY1" fmla="*/ 158044 h 158044"/>
              <a:gd name="connsiteX2" fmla="*/ 0 w 900991"/>
              <a:gd name="connsiteY2" fmla="*/ 158044 h 158044"/>
              <a:gd name="connsiteX0" fmla="*/ 900991 w 900991"/>
              <a:gd name="connsiteY0" fmla="*/ 0 h 158044"/>
              <a:gd name="connsiteX1" fmla="*/ 724559 w 900991"/>
              <a:gd name="connsiteY1" fmla="*/ 158044 h 158044"/>
              <a:gd name="connsiteX2" fmla="*/ 0 w 900991"/>
              <a:gd name="connsiteY2" fmla="*/ 158044 h 158044"/>
              <a:gd name="connsiteX0" fmla="*/ 900991 w 900991"/>
              <a:gd name="connsiteY0" fmla="*/ 0 h 88925"/>
              <a:gd name="connsiteX1" fmla="*/ 724559 w 900991"/>
              <a:gd name="connsiteY1" fmla="*/ 88925 h 88925"/>
              <a:gd name="connsiteX2" fmla="*/ 0 w 900991"/>
              <a:gd name="connsiteY2" fmla="*/ 88925 h 88925"/>
              <a:gd name="connsiteX0" fmla="*/ 900991 w 900991"/>
              <a:gd name="connsiteY0" fmla="*/ 0 h 88925"/>
              <a:gd name="connsiteX1" fmla="*/ 827495 w 900991"/>
              <a:gd name="connsiteY1" fmla="*/ 88925 h 88925"/>
              <a:gd name="connsiteX2" fmla="*/ 0 w 900991"/>
              <a:gd name="connsiteY2" fmla="*/ 88925 h 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0991" h="88925">
                <a:moveTo>
                  <a:pt x="900991" y="0"/>
                </a:moveTo>
                <a:lnTo>
                  <a:pt x="827495" y="88925"/>
                </a:lnTo>
                <a:lnTo>
                  <a:pt x="0" y="88925"/>
                </a:lnTo>
              </a:path>
            </a:pathLst>
          </a:custGeom>
          <a:noFill/>
          <a:ln w="22225"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2750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1F6AF743BE0C34EA437BA9D38237B26" ma:contentTypeVersion="7" ma:contentTypeDescription="新しいドキュメントを作成します。" ma:contentTypeScope="" ma:versionID="6cee57293bf76045866221d712e8f58d">
  <xsd:schema xmlns:xsd="http://www.w3.org/2001/XMLSchema" xmlns:xs="http://www.w3.org/2001/XMLSchema" xmlns:p="http://schemas.microsoft.com/office/2006/metadata/properties" xmlns:ns2="8bd8ba57-a60c-45f4-9d66-b302176e1be0" targetNamespace="http://schemas.microsoft.com/office/2006/metadata/properties" ma:root="true" ma:fieldsID="35c864855a275243d60b50f1e31821a8" ns2:_="">
    <xsd:import namespace="8bd8ba57-a60c-45f4-9d66-b302176e1b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8ba57-a60c-45f4-9d66-b302176e1b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907CA3-0956-48C6-9C65-41318E4BA9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d8ba57-a60c-45f4-9d66-b302176e1b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C7FA60-ECEB-4A09-9DA3-A8EA916E43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6DFCDC-BB4D-467E-B74A-84F2B093EAF5}">
  <ds:schemaRefs>
    <ds:schemaRef ds:uri="http://schemas.microsoft.com/office/2006/metadata/properties"/>
    <ds:schemaRef ds:uri="http://purl.org/dc/terms/"/>
    <ds:schemaRef ds:uri="http://purl.org/dc/elements/1.1/"/>
    <ds:schemaRef ds:uri="8bd8ba57-a60c-45f4-9d66-b302176e1be0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7100</TotalTime>
  <Words>103</Words>
  <Application>Microsoft Office PowerPoint</Application>
  <PresentationFormat>ユーザー設定</PresentationFormat>
  <Paragraphs>18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Arial</vt:lpstr>
      <vt:lpstr>Calibri</vt:lpstr>
      <vt:lpstr>Calibri Light</vt:lpstr>
      <vt:lpstr>メイリオ</vt:lpstr>
      <vt:lpstr>游ゴシック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Ozawa, Fumiko/小澤 文子</dc:creator>
  <cp:lastModifiedBy>T.Ishikawa</cp:lastModifiedBy>
  <cp:revision>429</cp:revision>
  <cp:lastPrinted>2022-07-07T00:51:19Z</cp:lastPrinted>
  <dcterms:created xsi:type="dcterms:W3CDTF">2020-05-14T04:48:58Z</dcterms:created>
  <dcterms:modified xsi:type="dcterms:W3CDTF">2022-11-22T07:49:09Z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0x01010021F6AF743BE0C34EA437BA9D38237B26</vt:lpwstr>
  </property>
  <property fmtid="{D5CDD505-2E9C-101B-9397-08002B2CF9AE}" pid="3" name="MSIP_Label_a7295cc1-d279-42ac-ab4d-3b0f4fece050_Enabled">
    <vt:lpwstr>true</vt:lpwstr>
  </property>
  <property fmtid="{D5CDD505-2E9C-101B-9397-08002B2CF9AE}" pid="4" name="MSIP_Label_a7295cc1-d279-42ac-ab4d-3b0f4fece050_SetDate">
    <vt:lpwstr>2021-06-16T23:47:17Z</vt:lpwstr>
  </property>
  <property fmtid="{D5CDD505-2E9C-101B-9397-08002B2CF9AE}" pid="5" name="MSIP_Label_a7295cc1-d279-42ac-ab4d-3b0f4fece050_Method">
    <vt:lpwstr>Standard</vt:lpwstr>
  </property>
  <property fmtid="{D5CDD505-2E9C-101B-9397-08002B2CF9AE}" pid="6" name="MSIP_Label_a7295cc1-d279-42ac-ab4d-3b0f4fece050_Name">
    <vt:lpwstr>FUJITSU-RESTRICTED​</vt:lpwstr>
  </property>
  <property fmtid="{D5CDD505-2E9C-101B-9397-08002B2CF9AE}" pid="7" name="MSIP_Label_a7295cc1-d279-42ac-ab4d-3b0f4fece050_SiteId">
    <vt:lpwstr>a19f121d-81e1-4858-a9d8-736e267fd4c7</vt:lpwstr>
  </property>
  <property fmtid="{D5CDD505-2E9C-101B-9397-08002B2CF9AE}" pid="8" name="MSIP_Label_a7295cc1-d279-42ac-ab4d-3b0f4fece050_ActionId">
    <vt:lpwstr>a1dcf776-3b15-4be8-a005-e3f1c0563d61</vt:lpwstr>
  </property>
  <property fmtid="{D5CDD505-2E9C-101B-9397-08002B2CF9AE}" pid="9" name="MSIP_Label_a7295cc1-d279-42ac-ab4d-3b0f4fece050_ContentBits">
    <vt:lpwstr>0</vt:lpwstr>
  </property>
</Properties>
</file>