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handoutMasterIdLst>
    <p:handoutMasterId r:id="rId4"/>
  </p:handoutMasterIdLst>
  <p:sldIdLst>
    <p:sldId id="295" r:id="rId2"/>
  </p:sldIdLst>
  <p:sldSz cx="7812088" cy="10944225"/>
  <p:notesSz cx="6797675" cy="9926638"/>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000000"/>
    <a:srgbClr val="000099"/>
    <a:srgbClr val="FFFFCC"/>
    <a:srgbClr val="0033CC"/>
    <a:srgbClr val="0000FF"/>
    <a:srgbClr val="FF0000"/>
    <a:srgbClr val="70AD47"/>
    <a:srgbClr val="FFFF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370" autoAdjust="0"/>
  </p:normalViewPr>
  <p:slideViewPr>
    <p:cSldViewPr snapToGrid="0">
      <p:cViewPr varScale="1">
        <p:scale>
          <a:sx n="70" d="100"/>
          <a:sy n="70" d="100"/>
        </p:scale>
        <p:origin x="3132" y="7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31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0" y="0"/>
            <a:ext cx="2946400" cy="496888"/>
          </a:xfrm>
          <a:prstGeom prst="rect">
            <a:avLst/>
          </a:prstGeom>
        </p:spPr>
        <p:txBody>
          <a:bodyPr vert="horz" lIns="91411" tIns="45706" rIns="91411" bIns="45706" rtlCol="0"/>
          <a:lstStyle>
            <a:lvl1pPr algn="r">
              <a:defRPr sz="1200"/>
            </a:lvl1pPr>
          </a:lstStyle>
          <a:p>
            <a:fld id="{9CA8A1D1-D5BB-464E-BDAA-F914059CE7FD}" type="datetimeFigureOut">
              <a:rPr kumimoji="1" lang="ja-JP" altLang="en-US" smtClean="0"/>
              <a:t>2022/10/31</a:t>
            </a:fld>
            <a:endParaRPr kumimoji="1" lang="ja-JP" altLang="en-US"/>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11" tIns="45706" rIns="91411"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0" y="9429750"/>
            <a:ext cx="2946400" cy="496888"/>
          </a:xfrm>
          <a:prstGeom prst="rect">
            <a:avLst/>
          </a:prstGeom>
        </p:spPr>
        <p:txBody>
          <a:bodyPr vert="horz" lIns="91411" tIns="45706" rIns="91411" bIns="45706"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0" y="0"/>
            <a:ext cx="2946400" cy="496888"/>
          </a:xfrm>
          <a:prstGeom prst="rect">
            <a:avLst/>
          </a:prstGeom>
        </p:spPr>
        <p:txBody>
          <a:bodyPr vert="horz" lIns="91411" tIns="45706" rIns="91411" bIns="45706" rtlCol="0"/>
          <a:lstStyle>
            <a:lvl1pPr algn="r">
              <a:defRPr sz="1200"/>
            </a:lvl1pPr>
          </a:lstStyle>
          <a:p>
            <a:fld id="{B6424E34-BF1B-4733-BB55-00666A73F4C4}" type="datetimeFigureOut">
              <a:rPr kumimoji="1" lang="ja-JP" altLang="en-US" smtClean="0"/>
              <a:t>2022/10/31</a:t>
            </a:fld>
            <a:endParaRPr kumimoji="1" lang="ja-JP" altLang="en-US"/>
          </a:p>
        </p:txBody>
      </p:sp>
      <p:sp>
        <p:nvSpPr>
          <p:cNvPr id="4" name="スライド イメージ プレースホルダー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79452" y="4776790"/>
            <a:ext cx="5438775" cy="3908425"/>
          </a:xfrm>
          <a:prstGeom prst="rect">
            <a:avLst/>
          </a:prstGeom>
        </p:spPr>
        <p:txBody>
          <a:bodyPr vert="horz" lIns="91411" tIns="45706" rIns="91411"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0" y="9429750"/>
            <a:ext cx="2946400" cy="496888"/>
          </a:xfrm>
          <a:prstGeom prst="rect">
            <a:avLst/>
          </a:prstGeom>
        </p:spPr>
        <p:txBody>
          <a:bodyPr vert="horz" lIns="91411" tIns="45706" rIns="91411" bIns="45706"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3450" y="1241425"/>
            <a:ext cx="2390775" cy="33496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5907" y="1791104"/>
            <a:ext cx="6640275" cy="3810212"/>
          </a:xfrm>
        </p:spPr>
        <p:txBody>
          <a:bodyPr anchor="b"/>
          <a:lstStyle>
            <a:lvl1pPr algn="ctr">
              <a:defRPr sz="5126"/>
            </a:lvl1pPr>
          </a:lstStyle>
          <a:p>
            <a:r>
              <a:rPr lang="ja-JP" altLang="en-US"/>
              <a:t>マスター タイトルの書式設定</a:t>
            </a:r>
            <a:endParaRPr lang="en-US" dirty="0"/>
          </a:p>
        </p:txBody>
      </p:sp>
      <p:sp>
        <p:nvSpPr>
          <p:cNvPr id="3" name="Subtitle 2"/>
          <p:cNvSpPr>
            <a:spLocks noGrp="1"/>
          </p:cNvSpPr>
          <p:nvPr>
            <p:ph type="subTitle" idx="1"/>
          </p:nvPr>
        </p:nvSpPr>
        <p:spPr>
          <a:xfrm>
            <a:off x="976511" y="5748252"/>
            <a:ext cx="5859066" cy="2642320"/>
          </a:xfrm>
        </p:spPr>
        <p:txBody>
          <a:bodyPr/>
          <a:lstStyle>
            <a:lvl1pPr marL="0" indent="0" algn="ctr">
              <a:buNone/>
              <a:defRPr sz="2050"/>
            </a:lvl1pPr>
            <a:lvl2pPr marL="390586" indent="0" algn="ctr">
              <a:buNone/>
              <a:defRPr sz="1709"/>
            </a:lvl2pPr>
            <a:lvl3pPr marL="781172" indent="0" algn="ctr">
              <a:buNone/>
              <a:defRPr sz="1538"/>
            </a:lvl3pPr>
            <a:lvl4pPr marL="1171758" indent="0" algn="ctr">
              <a:buNone/>
              <a:defRPr sz="1367"/>
            </a:lvl4pPr>
            <a:lvl5pPr marL="1562344" indent="0" algn="ctr">
              <a:buNone/>
              <a:defRPr sz="1367"/>
            </a:lvl5pPr>
            <a:lvl6pPr marL="1952930" indent="0" algn="ctr">
              <a:buNone/>
              <a:defRPr sz="1367"/>
            </a:lvl6pPr>
            <a:lvl7pPr marL="2343516" indent="0" algn="ctr">
              <a:buNone/>
              <a:defRPr sz="1367"/>
            </a:lvl7pPr>
            <a:lvl8pPr marL="2734102" indent="0" algn="ctr">
              <a:buNone/>
              <a:defRPr sz="1367"/>
            </a:lvl8pPr>
            <a:lvl9pPr marL="3124688" indent="0" algn="ctr">
              <a:buNone/>
              <a:defRPr sz="136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91BCBF-0F65-4A7B-BA50-3E57BD606A3B}" type="datetime1">
              <a:rPr kumimoji="1" lang="en-US" altLang="ja-JP" smtClean="0"/>
              <a:t>10/31/2022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60720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34CB1F-625B-402A-8E6C-C99B39194D9A}" type="datetime1">
              <a:rPr kumimoji="1" lang="en-US" altLang="ja-JP" smtClean="0"/>
              <a:t>10/31/2022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29015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19" name="正方形/長方形 18"/>
          <p:cNvSpPr/>
          <p:nvPr userDrawn="1"/>
        </p:nvSpPr>
        <p:spPr>
          <a:xfrm>
            <a:off x="-16802" y="7657412"/>
            <a:ext cx="7841489" cy="699787"/>
          </a:xfrm>
          <a:prstGeom prst="rect">
            <a:avLst/>
          </a:prstGeom>
          <a:solidFill>
            <a:schemeClr val="accent5">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50"/>
          </a:p>
        </p:txBody>
      </p:sp>
      <p:sp>
        <p:nvSpPr>
          <p:cNvPr id="2" name="正方形/長方形 1"/>
          <p:cNvSpPr/>
          <p:nvPr userDrawn="1"/>
        </p:nvSpPr>
        <p:spPr>
          <a:xfrm>
            <a:off x="-16802" y="1"/>
            <a:ext cx="7828890" cy="7524000"/>
          </a:xfrm>
          <a:prstGeom prst="rect">
            <a:avLst/>
          </a:prstGeom>
          <a:solidFill>
            <a:schemeClr val="accent5">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5407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542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0A8E99-DB73-448F-9FCE-87B5D611A53F}" type="datetime1">
              <a:rPr kumimoji="1" lang="en-US" altLang="ja-JP" smtClean="0"/>
              <a:t>10/31/2022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9058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71CFC1-9FF8-4CCC-A8F8-FC91CC90BA1F}" type="datetime1">
              <a:rPr kumimoji="1" lang="en-US" altLang="ja-JP" smtClean="0"/>
              <a:t>10/31/2022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30647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5F4B-646D-4EF1-A329-29EE37F92324}" type="datetime1">
              <a:rPr kumimoji="1" lang="en-US" altLang="ja-JP" smtClean="0"/>
              <a:t>10/31/2022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5542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48EA4B-288A-4F5C-903C-B1EB415F660C}" type="datetime1">
              <a:rPr kumimoji="1" lang="en-US" altLang="ja-JP" smtClean="0"/>
              <a:t>10/31/2022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690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63C469-E364-440D-BAA4-C1217155A703}" type="datetime1">
              <a:rPr kumimoji="1" lang="en-US" altLang="ja-JP" smtClean="0"/>
              <a:t>10/31/2022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89746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D1061-AEE0-42A1-BDB3-70F18616E003}" type="datetime1">
              <a:rPr kumimoji="1" lang="en-US" altLang="ja-JP" smtClean="0"/>
              <a:t>10/31/2022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87808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7F1A8D-4C97-4048-AD3B-274CFB442B9A}" type="datetime1">
              <a:rPr kumimoji="1" lang="en-US" altLang="ja-JP" smtClean="0"/>
              <a:t>10/31/2022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5290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E481E4-6059-4BB2-B5F7-F9AE93BD2174}" type="datetime1">
              <a:rPr kumimoji="1" lang="en-US" altLang="ja-JP" smtClean="0"/>
              <a:t>10/31/2022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66979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10/31/2022</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1814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4" r:id="rId7"/>
    <p:sldLayoutId id="2147483715" r:id="rId8"/>
    <p:sldLayoutId id="2147483716" r:id="rId9"/>
    <p:sldLayoutId id="2147483717" r:id="rId10"/>
    <p:sldLayoutId id="2147483718" r:id="rId11"/>
    <p:sldLayoutId id="2147483702" r:id="rId12"/>
    <p:sldLayoutId id="2147483692" r:id="rId13"/>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E3BF606C-5381-9E33-3843-D00482F6B9B1}"/>
              </a:ext>
            </a:extLst>
          </p:cNvPr>
          <p:cNvGrpSpPr/>
          <p:nvPr/>
        </p:nvGrpSpPr>
        <p:grpSpPr>
          <a:xfrm>
            <a:off x="303058" y="7798719"/>
            <a:ext cx="7403542" cy="459282"/>
            <a:chOff x="303058" y="7182034"/>
            <a:chExt cx="7403542" cy="459282"/>
          </a:xfrm>
        </p:grpSpPr>
        <p:sp>
          <p:nvSpPr>
            <p:cNvPr id="49" name="角丸四角形 48"/>
            <p:cNvSpPr/>
            <p:nvPr/>
          </p:nvSpPr>
          <p:spPr>
            <a:xfrm>
              <a:off x="303058" y="7210137"/>
              <a:ext cx="777115" cy="396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rgbClr val="003B83"/>
                  </a:solidFill>
                  <a:latin typeface="Meiryo UI" panose="020B0604030504040204" pitchFamily="50" charset="-128"/>
                  <a:ea typeface="Meiryo UI" panose="020B0604030504040204" pitchFamily="50" charset="-128"/>
                  <a:cs typeface="メイリオ" panose="020B0604030504040204" pitchFamily="50" charset="-128"/>
                </a:rPr>
                <a:t>お問合せ</a:t>
              </a:r>
            </a:p>
          </p:txBody>
        </p:sp>
        <p:sp>
          <p:nvSpPr>
            <p:cNvPr id="55" name="テキスト ボックス 54"/>
            <p:cNvSpPr txBox="1"/>
            <p:nvPr/>
          </p:nvSpPr>
          <p:spPr>
            <a:xfrm>
              <a:off x="1048827" y="7216841"/>
              <a:ext cx="2857217" cy="424475"/>
            </a:xfrm>
            <a:prstGeom prst="rect">
              <a:avLst/>
            </a:prstGeom>
            <a:noFill/>
          </p:spPr>
          <p:txBody>
            <a:bodyPr wrap="square" rtlCol="0">
              <a:spAutoFit/>
            </a:bodyPr>
            <a:lstStyle/>
            <a:p>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茨城県産業技術イノベーションセンター</a:t>
              </a:r>
              <a:endPar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産業連携</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G</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担当：石川</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卓</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、石川</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洋</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a:extLst>
                <a:ext uri="{FF2B5EF4-FFF2-40B4-BE49-F238E27FC236}">
                  <a16:creationId xmlns:a16="http://schemas.microsoft.com/office/drawing/2014/main" id="{E2D673C2-27B1-9ED4-23DB-18A0D7D1D00D}"/>
                </a:ext>
              </a:extLst>
            </p:cNvPr>
            <p:cNvGrpSpPr/>
            <p:nvPr/>
          </p:nvGrpSpPr>
          <p:grpSpPr>
            <a:xfrm>
              <a:off x="3886558" y="7182034"/>
              <a:ext cx="3820042" cy="430692"/>
              <a:chOff x="3886558" y="7182034"/>
              <a:chExt cx="3820042" cy="430692"/>
            </a:xfrm>
          </p:grpSpPr>
          <p:sp>
            <p:nvSpPr>
              <p:cNvPr id="41" name="テキスト ボックス 40"/>
              <p:cNvSpPr txBox="1"/>
              <p:nvPr/>
            </p:nvSpPr>
            <p:spPr>
              <a:xfrm>
                <a:off x="3886558" y="7354322"/>
                <a:ext cx="1554403" cy="258404"/>
              </a:xfrm>
              <a:prstGeom prst="rect">
                <a:avLst/>
              </a:prstGeom>
              <a:noFill/>
            </p:spPr>
            <p:txBody>
              <a:bodyPr wrap="square" rtlCol="0">
                <a:spAutoFit/>
              </a:bodyPr>
              <a:lstStyle/>
              <a:p>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029-293-7212</a:t>
                </a:r>
                <a:endPar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3919988" y="7183863"/>
                <a:ext cx="405880" cy="225126"/>
              </a:xfrm>
              <a:prstGeom prst="rect">
                <a:avLst/>
              </a:prstGeom>
              <a:noFill/>
            </p:spPr>
            <p:txBody>
              <a:bodyPr wrap="none" rtlCol="0">
                <a:spAutoFit/>
              </a:bodyPr>
              <a:lstStyle/>
              <a:p>
                <a:r>
                  <a:rPr lang="ja-JP" altLang="en-US" sz="863" dirty="0">
                    <a:solidFill>
                      <a:schemeClr val="bg1"/>
                    </a:solidFill>
                  </a:rPr>
                  <a:t>電話</a:t>
                </a:r>
              </a:p>
            </p:txBody>
          </p:sp>
          <p:sp>
            <p:nvSpPr>
              <p:cNvPr id="43" name="テキスト ボックス 42"/>
              <p:cNvSpPr txBox="1"/>
              <p:nvPr/>
            </p:nvSpPr>
            <p:spPr>
              <a:xfrm>
                <a:off x="5196087" y="7354322"/>
                <a:ext cx="2510513" cy="258404"/>
              </a:xfrm>
              <a:prstGeom prst="rect">
                <a:avLst/>
              </a:prstGeom>
              <a:noFill/>
            </p:spPr>
            <p:txBody>
              <a:bodyPr wrap="square" rtlCol="0">
                <a:spAutoFit/>
              </a:bodyPr>
              <a:lstStyle/>
              <a:p>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renkei2</a:t>
                </a:r>
                <a:r>
                  <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itic.pref.ibaraki.jp</a:t>
                </a:r>
                <a:endParaRPr lang="ja-JP" altLang="en-US" sz="1079"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5177493" y="7182034"/>
                <a:ext cx="702436" cy="225126"/>
              </a:xfrm>
              <a:prstGeom prst="rect">
                <a:avLst/>
              </a:prstGeom>
              <a:noFill/>
            </p:spPr>
            <p:txBody>
              <a:bodyPr wrap="none" rtlCol="0">
                <a:spAutoFit/>
              </a:bodyPr>
              <a:lstStyle/>
              <a:p>
                <a:r>
                  <a:rPr lang="ja-JP" altLang="en-US" sz="863" dirty="0">
                    <a:solidFill>
                      <a:schemeClr val="bg1"/>
                    </a:solidFill>
                  </a:rPr>
                  <a:t>電子メール</a:t>
                </a:r>
              </a:p>
            </p:txBody>
          </p:sp>
        </p:grpSp>
      </p:grpSp>
      <p:grpSp>
        <p:nvGrpSpPr>
          <p:cNvPr id="3" name="グループ化 2">
            <a:extLst>
              <a:ext uri="{FF2B5EF4-FFF2-40B4-BE49-F238E27FC236}">
                <a16:creationId xmlns:a16="http://schemas.microsoft.com/office/drawing/2014/main" id="{A3499C2C-8155-AE4F-356C-1C1061A09F9D}"/>
              </a:ext>
            </a:extLst>
          </p:cNvPr>
          <p:cNvGrpSpPr/>
          <p:nvPr/>
        </p:nvGrpSpPr>
        <p:grpSpPr>
          <a:xfrm>
            <a:off x="0" y="8414574"/>
            <a:ext cx="7812088" cy="2239709"/>
            <a:chOff x="0" y="8414574"/>
            <a:chExt cx="7812088" cy="2239709"/>
          </a:xfrm>
        </p:grpSpPr>
        <p:sp>
          <p:nvSpPr>
            <p:cNvPr id="9" name="正方形/長方形 8"/>
            <p:cNvSpPr/>
            <p:nvPr/>
          </p:nvSpPr>
          <p:spPr>
            <a:xfrm>
              <a:off x="588412" y="10254173"/>
              <a:ext cx="6619006" cy="400110"/>
            </a:xfrm>
            <a:prstGeom prst="rect">
              <a:avLst/>
            </a:prstGeom>
            <a:ln>
              <a:solidFill>
                <a:schemeClr val="tx1"/>
              </a:solidFill>
            </a:ln>
          </p:spPr>
          <p:txBody>
            <a:bodyPr wrap="square">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イベントに関する参加者管理</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および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アンケート依頼</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の目的においてのみ使用いたします。</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また、お預かりした個人情報はご本人の承諾を得ることなく第三者に提供、開示することは一切いたしません。</a:t>
              </a:r>
            </a:p>
          </p:txBody>
        </p:sp>
        <p:sp>
          <p:nvSpPr>
            <p:cNvPr id="4" name="二等辺三角形 3"/>
            <p:cNvSpPr/>
            <p:nvPr/>
          </p:nvSpPr>
          <p:spPr>
            <a:xfrm flipV="1">
              <a:off x="3055225" y="9283155"/>
              <a:ext cx="1687678" cy="294403"/>
            </a:xfrm>
            <a:prstGeom prs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47" name="テキスト ボックス 46"/>
            <p:cNvSpPr txBox="1"/>
            <p:nvPr/>
          </p:nvSpPr>
          <p:spPr>
            <a:xfrm>
              <a:off x="1513672" y="8414574"/>
              <a:ext cx="4768485" cy="830997"/>
            </a:xfrm>
            <a:prstGeom prst="rect">
              <a:avLst/>
            </a:prstGeom>
            <a:noFill/>
          </p:spPr>
          <p:txBody>
            <a:bodyPr wrap="none" rtlCol="0">
              <a:spAutoFit/>
            </a:bodyPr>
            <a:lstStyle/>
            <a:p>
              <a:r>
                <a:rPr lang="en-US" altLang="ja-JP" sz="2400" dirty="0">
                  <a:solidFill>
                    <a:prstClr val="black">
                      <a:lumMod val="85000"/>
                      <a:lumOff val="15000"/>
                    </a:prstClr>
                  </a:solidFill>
                  <a:ea typeface="Meiryo UI" panose="020B0604030504040204" pitchFamily="50" charset="-128"/>
                  <a:cs typeface="Meiryo UI" panose="020B0604030504040204" pitchFamily="50" charset="-128"/>
                </a:rPr>
                <a:t>E-Mail</a:t>
              </a:r>
              <a:r>
                <a:rPr lang="ja-JP" altLang="en-US" sz="24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400" b="1" dirty="0">
                  <a:solidFill>
                    <a:prstClr val="black">
                      <a:lumMod val="85000"/>
                      <a:lumOff val="15000"/>
                    </a:prstClr>
                  </a:solidFill>
                  <a:ea typeface="Meiryo UI" panose="020B0604030504040204" pitchFamily="50" charset="-128"/>
                  <a:cs typeface="Meiryo UI" panose="020B0604030504040204" pitchFamily="50" charset="-128"/>
                </a:rPr>
                <a:t>renkei2@itic.pref.ibaraki.jp</a:t>
              </a:r>
            </a:p>
            <a:p>
              <a:r>
                <a:rPr lang="en-US" altLang="ja-JP" sz="2400" dirty="0">
                  <a:solidFill>
                    <a:prstClr val="black">
                      <a:lumMod val="85000"/>
                      <a:lumOff val="15000"/>
                    </a:prstClr>
                  </a:solidFill>
                  <a:ea typeface="Meiryo UI" panose="020B0604030504040204" pitchFamily="50" charset="-128"/>
                  <a:cs typeface="Meiryo UI" panose="020B0604030504040204" pitchFamily="50" charset="-128"/>
                </a:rPr>
                <a:t>  </a:t>
              </a:r>
              <a:r>
                <a:rPr lang="ja-JP" altLang="en-US" sz="24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2400" dirty="0">
                  <a:solidFill>
                    <a:prstClr val="black">
                      <a:lumMod val="85000"/>
                      <a:lumOff val="15000"/>
                    </a:prstClr>
                  </a:solidFill>
                  <a:ea typeface="Meiryo UI" panose="020B0604030504040204" pitchFamily="50" charset="-128"/>
                  <a:cs typeface="Meiryo UI" panose="020B0604030504040204" pitchFamily="50" charset="-128"/>
                </a:rPr>
                <a:t>FAX</a:t>
              </a:r>
              <a:r>
                <a:rPr lang="ja-JP" altLang="en-US" sz="24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400" b="1" dirty="0">
                  <a:solidFill>
                    <a:prstClr val="black">
                      <a:lumMod val="85000"/>
                      <a:lumOff val="15000"/>
                    </a:prstClr>
                  </a:solidFill>
                  <a:ea typeface="Meiryo UI" panose="020B0604030504040204" pitchFamily="50" charset="-128"/>
                  <a:cs typeface="Meiryo UI" panose="020B0604030504040204" pitchFamily="50" charset="-128"/>
                </a:rPr>
                <a:t>029-293-8029</a:t>
              </a:r>
            </a:p>
          </p:txBody>
        </p:sp>
        <p:sp>
          <p:nvSpPr>
            <p:cNvPr id="48" name="テキスト ボックス 47">
              <a:extLst>
                <a:ext uri="{FF2B5EF4-FFF2-40B4-BE49-F238E27FC236}">
                  <a16:creationId xmlns:a16="http://schemas.microsoft.com/office/drawing/2014/main" id="{558B84BE-2ABB-3C90-5AFA-0B32D0237F6C}"/>
                </a:ext>
              </a:extLst>
            </p:cNvPr>
            <p:cNvSpPr txBox="1"/>
            <p:nvPr/>
          </p:nvSpPr>
          <p:spPr>
            <a:xfrm>
              <a:off x="0" y="9649625"/>
              <a:ext cx="7812088" cy="400110"/>
            </a:xfrm>
            <a:prstGeom prst="rect">
              <a:avLst/>
            </a:prstGeom>
            <a:noFill/>
          </p:spPr>
          <p:txBody>
            <a:bodyPr wrap="square" rtlCol="0" anchor="ctr">
              <a:spAutoFit/>
            </a:bodyPr>
            <a:lstStyle/>
            <a:p>
              <a:pPr algn="ctr"/>
              <a:r>
                <a:rPr lang="ja-JP" altLang="en-US" sz="2000" dirty="0">
                  <a:latin typeface="Meiryo UI" panose="020B0604030504040204" pitchFamily="50" charset="-128"/>
                  <a:ea typeface="Meiryo UI" panose="020B0604030504040204" pitchFamily="50" charset="-128"/>
                </a:rPr>
                <a:t>事務局：茨城県産業技術イノベーションセンター　　</a:t>
              </a:r>
            </a:p>
          </p:txBody>
        </p:sp>
      </p:grpSp>
      <p:sp>
        <p:nvSpPr>
          <p:cNvPr id="54" name="正方形/長方形 53">
            <a:extLst>
              <a:ext uri="{FF2B5EF4-FFF2-40B4-BE49-F238E27FC236}">
                <a16:creationId xmlns:a16="http://schemas.microsoft.com/office/drawing/2014/main" id="{847DF0EA-1CFD-0657-A570-99EF922840AE}"/>
              </a:ext>
            </a:extLst>
          </p:cNvPr>
          <p:cNvSpPr/>
          <p:nvPr/>
        </p:nvSpPr>
        <p:spPr>
          <a:xfrm>
            <a:off x="487862" y="7031471"/>
            <a:ext cx="6996311" cy="276999"/>
          </a:xfrm>
          <a:prstGeom prst="rect">
            <a:avLst/>
          </a:prstGeom>
        </p:spPr>
        <p:txBody>
          <a:bodyPr wrap="square">
            <a:spAutoFit/>
          </a:bodyPr>
          <a:lstStyle/>
          <a:p>
            <a:r>
              <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ご記入いただきましたメールアドレスに事務局よりご案内をお送りいたします。</a:t>
            </a:r>
            <a:endParaRPr lang="ja-JP"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a:extLst>
              <a:ext uri="{FF2B5EF4-FFF2-40B4-BE49-F238E27FC236}">
                <a16:creationId xmlns:a16="http://schemas.microsoft.com/office/drawing/2014/main" id="{01A90444-4AB3-8FE5-1937-F2456883A7BC}"/>
              </a:ext>
            </a:extLst>
          </p:cNvPr>
          <p:cNvGrpSpPr/>
          <p:nvPr/>
        </p:nvGrpSpPr>
        <p:grpSpPr>
          <a:xfrm>
            <a:off x="487862" y="458885"/>
            <a:ext cx="6883882" cy="2887852"/>
            <a:chOff x="487862" y="458885"/>
            <a:chExt cx="6883882" cy="2887852"/>
          </a:xfrm>
        </p:grpSpPr>
        <p:grpSp>
          <p:nvGrpSpPr>
            <p:cNvPr id="6" name="グループ化 5">
              <a:extLst>
                <a:ext uri="{FF2B5EF4-FFF2-40B4-BE49-F238E27FC236}">
                  <a16:creationId xmlns:a16="http://schemas.microsoft.com/office/drawing/2014/main" id="{93788313-2BAA-B7BA-3BDE-6BEB1BCAC355}"/>
                </a:ext>
              </a:extLst>
            </p:cNvPr>
            <p:cNvGrpSpPr/>
            <p:nvPr/>
          </p:nvGrpSpPr>
          <p:grpSpPr>
            <a:xfrm>
              <a:off x="4398710" y="3062782"/>
              <a:ext cx="2962437" cy="283955"/>
              <a:chOff x="4363294" y="1484243"/>
              <a:chExt cx="2962437" cy="283955"/>
            </a:xfrm>
          </p:grpSpPr>
          <p:sp>
            <p:nvSpPr>
              <p:cNvPr id="75" name="正方形/長方形 74"/>
              <p:cNvSpPr/>
              <p:nvPr/>
            </p:nvSpPr>
            <p:spPr>
              <a:xfrm>
                <a:off x="5059895" y="1484243"/>
                <a:ext cx="2265836" cy="254422"/>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76" name="テキスト ボックス 75"/>
              <p:cNvSpPr txBox="1"/>
              <p:nvPr/>
            </p:nvSpPr>
            <p:spPr>
              <a:xfrm>
                <a:off x="5060533" y="1491199"/>
                <a:ext cx="2185214" cy="276999"/>
              </a:xfrm>
              <a:prstGeom prst="rect">
                <a:avLst/>
              </a:prstGeom>
              <a:noFill/>
            </p:spPr>
            <p:txBody>
              <a:bodyPr wrap="none" rtlCol="0">
                <a:spAutoFit/>
              </a:bodyPr>
              <a:lstStyle/>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年　　　　月　　　　日</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4363294" y="1486455"/>
                <a:ext cx="646331" cy="276999"/>
              </a:xfrm>
              <a:prstGeom prst="rect">
                <a:avLst/>
              </a:prstGeom>
              <a:noFill/>
            </p:spPr>
            <p:txBody>
              <a:bodyPr wrap="none"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記入日</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a:extLst>
                <a:ext uri="{FF2B5EF4-FFF2-40B4-BE49-F238E27FC236}">
                  <a16:creationId xmlns:a16="http://schemas.microsoft.com/office/drawing/2014/main" id="{E0431B3B-EDC9-F338-49F8-4CC1F5CC9322}"/>
                </a:ext>
              </a:extLst>
            </p:cNvPr>
            <p:cNvGrpSpPr/>
            <p:nvPr/>
          </p:nvGrpSpPr>
          <p:grpSpPr>
            <a:xfrm>
              <a:off x="487862" y="458885"/>
              <a:ext cx="6883882" cy="2352800"/>
              <a:chOff x="451766" y="1601896"/>
              <a:chExt cx="6883882" cy="2352800"/>
            </a:xfrm>
          </p:grpSpPr>
          <p:sp>
            <p:nvSpPr>
              <p:cNvPr id="66" name="正方形/長方形 65"/>
              <p:cNvSpPr/>
              <p:nvPr/>
            </p:nvSpPr>
            <p:spPr>
              <a:xfrm>
                <a:off x="451766" y="1601896"/>
                <a:ext cx="6883882" cy="2352800"/>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black"/>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033912" y="3215300"/>
                <a:ext cx="5724951" cy="656270"/>
              </a:xfrm>
              <a:prstGeom prst="rect">
                <a:avLst/>
              </a:prstGeom>
              <a:noFill/>
            </p:spPr>
            <p:txBody>
              <a:bodyPr wrap="square" rtlCol="0">
                <a:spAutoFit/>
              </a:bodyPr>
              <a:lstStyle/>
              <a:p>
                <a:pPr algn="ctr"/>
                <a:r>
                  <a:rPr lang="ja-JP" altLang="en-US" sz="1600" dirty="0">
                    <a:solidFill>
                      <a:prstClr val="black"/>
                    </a:solidFill>
                    <a:latin typeface="Meiryo UI" panose="020B0604030504040204" pitchFamily="50" charset="-128"/>
                    <a:ea typeface="Meiryo UI" panose="020B0604030504040204" pitchFamily="50" charset="-128"/>
                  </a:rPr>
                  <a:t>下記をご記入の上、電子メールまたは</a:t>
                </a:r>
                <a:r>
                  <a:rPr lang="en-US" altLang="ja-JP" sz="1600" dirty="0">
                    <a:solidFill>
                      <a:prstClr val="black"/>
                    </a:solidFill>
                    <a:latin typeface="Meiryo UI" panose="020B0604030504040204" pitchFamily="50" charset="-128"/>
                    <a:ea typeface="Meiryo UI" panose="020B0604030504040204" pitchFamily="50" charset="-128"/>
                  </a:rPr>
                  <a:t>FAX</a:t>
                </a:r>
                <a:r>
                  <a:rPr lang="ja-JP" altLang="en-US" sz="1600" dirty="0">
                    <a:solidFill>
                      <a:prstClr val="black"/>
                    </a:solidFill>
                    <a:latin typeface="Meiryo UI" panose="020B0604030504040204" pitchFamily="50" charset="-128"/>
                    <a:ea typeface="Meiryo UI" panose="020B0604030504040204" pitchFamily="50" charset="-128"/>
                  </a:rPr>
                  <a:t>で送付してください。</a:t>
                </a:r>
                <a:endParaRPr lang="en-US" altLang="ja-JP" sz="1600" dirty="0">
                  <a:solidFill>
                    <a:prstClr val="black"/>
                  </a:solidFill>
                  <a:latin typeface="Meiryo UI" panose="020B0604030504040204" pitchFamily="50" charset="-128"/>
                  <a:ea typeface="Meiryo UI" panose="020B0604030504040204" pitchFamily="50" charset="-128"/>
                </a:endParaRPr>
              </a:p>
              <a:p>
                <a:pPr algn="ctr">
                  <a:lnSpc>
                    <a:spcPct val="150000"/>
                  </a:lnSpc>
                </a:pPr>
                <a:r>
                  <a:rPr lang="ja-JP" altLang="en-US" sz="1600" dirty="0">
                    <a:solidFill>
                      <a:prstClr val="black"/>
                    </a:solidFill>
                    <a:latin typeface="Meiryo UI" panose="020B0604030504040204" pitchFamily="50" charset="-128"/>
                    <a:ea typeface="Meiryo UI" panose="020B0604030504040204" pitchFamily="50" charset="-128"/>
                  </a:rPr>
                  <a:t>申込締切：</a:t>
                </a:r>
                <a:r>
                  <a:rPr lang="en-US" altLang="ja-JP" sz="1600" dirty="0">
                    <a:solidFill>
                      <a:prstClr val="black"/>
                    </a:solidFill>
                    <a:latin typeface="Meiryo UI" panose="020B0604030504040204" pitchFamily="50" charset="-128"/>
                    <a:ea typeface="Meiryo UI" panose="020B0604030504040204" pitchFamily="50" charset="-128"/>
                  </a:rPr>
                  <a:t>2022</a:t>
                </a:r>
                <a:r>
                  <a:rPr lang="ja-JP" altLang="en-US" sz="1600" dirty="0">
                    <a:solidFill>
                      <a:prstClr val="black"/>
                    </a:solidFill>
                    <a:latin typeface="Meiryo UI" panose="020B0604030504040204" pitchFamily="50" charset="-128"/>
                    <a:ea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rPr>
                  <a:t>12</a:t>
                </a:r>
                <a:r>
                  <a:rPr lang="ja-JP" altLang="en-US" sz="1600" dirty="0">
                    <a:solidFill>
                      <a:prstClr val="black"/>
                    </a:solidFill>
                    <a:latin typeface="Meiryo UI" panose="020B0604030504040204" pitchFamily="50" charset="-128"/>
                    <a:ea typeface="Meiryo UI" panose="020B0604030504040204" pitchFamily="50" charset="-128"/>
                  </a:rPr>
                  <a:t>月</a:t>
                </a:r>
                <a:r>
                  <a:rPr lang="en-US" altLang="ja-JP" sz="1600" dirty="0">
                    <a:solidFill>
                      <a:prstClr val="black"/>
                    </a:solidFill>
                    <a:latin typeface="Meiryo UI" panose="020B0604030504040204" pitchFamily="50" charset="-128"/>
                    <a:ea typeface="Meiryo UI" panose="020B0604030504040204" pitchFamily="50" charset="-128"/>
                  </a:rPr>
                  <a:t>13</a:t>
                </a:r>
                <a:r>
                  <a:rPr lang="ja-JP" altLang="en-US" sz="1600" dirty="0">
                    <a:solidFill>
                      <a:prstClr val="black"/>
                    </a:solidFill>
                    <a:latin typeface="Meiryo UI" panose="020B0604030504040204" pitchFamily="50" charset="-128"/>
                    <a:ea typeface="Meiryo UI" panose="020B0604030504040204" pitchFamily="50" charset="-128"/>
                  </a:rPr>
                  <a:t>日</a:t>
                </a: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火</a:t>
                </a: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rPr>
                  <a:t>12</a:t>
                </a:r>
                <a:r>
                  <a:rPr lang="ja-JP" altLang="en-US" sz="1600" dirty="0">
                    <a:solidFill>
                      <a:prstClr val="black"/>
                    </a:solidFill>
                    <a:latin typeface="Meiryo UI" panose="020B0604030504040204" pitchFamily="50" charset="-128"/>
                    <a:ea typeface="Meiryo UI" panose="020B0604030504040204" pitchFamily="50" charset="-128"/>
                  </a:rPr>
                  <a:t>時</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973458" y="2024497"/>
                <a:ext cx="3544458" cy="1073627"/>
              </a:xfrm>
              <a:prstGeom prst="rect">
                <a:avLst/>
              </a:prstGeom>
              <a:noFill/>
            </p:spPr>
            <p:txBody>
              <a:bodyPr wrap="square" rtlCol="0">
                <a:spAutoFit/>
              </a:bodyPr>
              <a:lstStyle/>
              <a:p>
                <a:pPr>
                  <a:lnSpc>
                    <a:spcPct val="130000"/>
                  </a:lnSpc>
                </a:pPr>
                <a:r>
                  <a:rPr lang="ja-JP" altLang="en-US" sz="1600" dirty="0">
                    <a:solidFill>
                      <a:prstClr val="black"/>
                    </a:solidFill>
                    <a:latin typeface="Meiryo UI" panose="020B0604030504040204" pitchFamily="50" charset="-128"/>
                    <a:ea typeface="Meiryo UI" panose="020B0604030504040204" pitchFamily="50" charset="-128"/>
                  </a:rPr>
                  <a:t>令和</a:t>
                </a:r>
                <a:r>
                  <a:rPr lang="en-US" altLang="ja-JP" sz="1600" dirty="0">
                    <a:solidFill>
                      <a:prstClr val="black"/>
                    </a:solidFill>
                    <a:latin typeface="Meiryo UI" panose="020B0604030504040204" pitchFamily="50" charset="-128"/>
                    <a:ea typeface="Meiryo UI" panose="020B0604030504040204" pitchFamily="50" charset="-128"/>
                  </a:rPr>
                  <a:t>4</a:t>
                </a:r>
                <a:r>
                  <a:rPr lang="ja-JP" altLang="en-US" sz="1600" dirty="0">
                    <a:solidFill>
                      <a:prstClr val="black"/>
                    </a:solidFill>
                    <a:latin typeface="Meiryo UI" panose="020B0604030504040204" pitchFamily="50" charset="-128"/>
                    <a:ea typeface="Meiryo UI" panose="020B0604030504040204" pitchFamily="50" charset="-128"/>
                  </a:rPr>
                  <a:t>年度　</a:t>
                </a:r>
                <a:r>
                  <a:rPr lang="en-US" altLang="ja-JP" sz="2800" b="1" dirty="0">
                    <a:solidFill>
                      <a:prstClr val="black"/>
                    </a:solidFill>
                    <a:latin typeface="Meiryo UI" panose="020B0604030504040204" pitchFamily="50" charset="-128"/>
                    <a:ea typeface="Meiryo UI" panose="020B0604030504040204" pitchFamily="50" charset="-128"/>
                  </a:rPr>
                  <a:t>Web</a:t>
                </a:r>
                <a:r>
                  <a:rPr lang="ja-JP" altLang="en-US" sz="2800" b="1" dirty="0">
                    <a:solidFill>
                      <a:prstClr val="black"/>
                    </a:solidFill>
                    <a:latin typeface="Meiryo UI" panose="020B0604030504040204" pitchFamily="50" charset="-128"/>
                    <a:ea typeface="Meiryo UI" panose="020B0604030504040204" pitchFamily="50" charset="-128"/>
                  </a:rPr>
                  <a:t> 見本市</a:t>
                </a:r>
                <a:endParaRPr lang="en-US" altLang="ja-JP" sz="2800" b="1" dirty="0">
                  <a:solidFill>
                    <a:prstClr val="black"/>
                  </a:solidFill>
                  <a:latin typeface="Meiryo UI" panose="020B0604030504040204" pitchFamily="50" charset="-128"/>
                  <a:ea typeface="Meiryo UI" panose="020B0604030504040204" pitchFamily="50" charset="-128"/>
                </a:endParaRPr>
              </a:p>
              <a:p>
                <a:pPr algn="ctr">
                  <a:lnSpc>
                    <a:spcPct val="130000"/>
                  </a:lnSpc>
                </a:pPr>
                <a:r>
                  <a:rPr lang="ja-JP" altLang="en-US" sz="2400" b="1" dirty="0">
                    <a:solidFill>
                      <a:prstClr val="black"/>
                    </a:solidFill>
                    <a:latin typeface="Meiryo UI" panose="020B0604030504040204" pitchFamily="50" charset="-128"/>
                    <a:ea typeface="Meiryo UI" panose="020B0604030504040204" pitchFamily="50" charset="-128"/>
                  </a:rPr>
                  <a:t>聴講申込</a:t>
                </a:r>
                <a:r>
                  <a:rPr lang="en-US" altLang="ja-JP" sz="2400" dirty="0">
                    <a:solidFill>
                      <a:prstClr val="black"/>
                    </a:solidFill>
                    <a:latin typeface="Meiryo UI" panose="020B0604030504040204" pitchFamily="50" charset="-128"/>
                    <a:ea typeface="Meiryo UI" panose="020B0604030504040204" pitchFamily="50" charset="-128"/>
                  </a:rPr>
                  <a:t>(Web</a:t>
                </a:r>
                <a:r>
                  <a:rPr lang="ja-JP" altLang="en-US" sz="2400" dirty="0">
                    <a:solidFill>
                      <a:prstClr val="black"/>
                    </a:solidFill>
                    <a:latin typeface="Meiryo UI" panose="020B0604030504040204" pitchFamily="50" charset="-128"/>
                    <a:ea typeface="Meiryo UI" panose="020B0604030504040204" pitchFamily="50" charset="-128"/>
                  </a:rPr>
                  <a:t>配信</a:t>
                </a:r>
                <a:r>
                  <a:rPr lang="en-US" altLang="ja-JP" sz="2400" dirty="0">
                    <a:solidFill>
                      <a:prstClr val="black"/>
                    </a:solidFill>
                    <a:latin typeface="Meiryo UI" panose="020B0604030504040204" pitchFamily="50" charset="-128"/>
                    <a:ea typeface="Meiryo UI" panose="020B0604030504040204" pitchFamily="50" charset="-128"/>
                  </a:rPr>
                  <a:t>)</a:t>
                </a:r>
              </a:p>
            </p:txBody>
          </p:sp>
        </p:grpSp>
        <p:sp>
          <p:nvSpPr>
            <p:cNvPr id="5" name="テキスト ボックス 4">
              <a:extLst>
                <a:ext uri="{FF2B5EF4-FFF2-40B4-BE49-F238E27FC236}">
                  <a16:creationId xmlns:a16="http://schemas.microsoft.com/office/drawing/2014/main" id="{8DE3176B-28DE-9E7C-DA71-A466CD7531A1}"/>
                </a:ext>
              </a:extLst>
            </p:cNvPr>
            <p:cNvSpPr txBox="1"/>
            <p:nvPr/>
          </p:nvSpPr>
          <p:spPr>
            <a:xfrm>
              <a:off x="691615" y="586426"/>
              <a:ext cx="5901601" cy="369332"/>
            </a:xfrm>
            <a:prstGeom prst="rect">
              <a:avLst/>
            </a:prstGeom>
            <a:noFill/>
          </p:spPr>
          <p:txBody>
            <a:bodyPr wrap="square">
              <a:spAutoFit/>
            </a:bodyPr>
            <a:lstStyle/>
            <a:p>
              <a:r>
                <a:rPr lang="ja-JP" altLang="en-US" sz="1800" dirty="0">
                  <a:solidFill>
                    <a:prstClr val="black"/>
                  </a:solidFill>
                  <a:latin typeface="Meiryo UI" panose="020B0604030504040204" pitchFamily="50" charset="-128"/>
                  <a:ea typeface="Meiryo UI" panose="020B0604030504040204" pitchFamily="50" charset="-128"/>
                </a:rPr>
                <a:t>茨城県産業技術イノベーションセンター</a:t>
              </a:r>
              <a:endParaRPr lang="ja-JP" altLang="en-US" sz="1800" dirty="0"/>
            </a:p>
          </p:txBody>
        </p:sp>
      </p:grpSp>
      <p:graphicFrame>
        <p:nvGraphicFramePr>
          <p:cNvPr id="12" name="表 12">
            <a:extLst>
              <a:ext uri="{FF2B5EF4-FFF2-40B4-BE49-F238E27FC236}">
                <a16:creationId xmlns:a16="http://schemas.microsoft.com/office/drawing/2014/main" id="{57805571-38AC-969B-F3F9-63AC69CA57FC}"/>
              </a:ext>
            </a:extLst>
          </p:cNvPr>
          <p:cNvGraphicFramePr>
            <a:graphicFrameLocks noGrp="1"/>
          </p:cNvGraphicFramePr>
          <p:nvPr>
            <p:extLst>
              <p:ext uri="{D42A27DB-BD31-4B8C-83A1-F6EECF244321}">
                <p14:modId xmlns:p14="http://schemas.microsoft.com/office/powerpoint/2010/main" val="2774176257"/>
              </p:ext>
            </p:extLst>
          </p:nvPr>
        </p:nvGraphicFramePr>
        <p:xfrm>
          <a:off x="509590" y="3514304"/>
          <a:ext cx="6862154" cy="3420000"/>
        </p:xfrm>
        <a:graphic>
          <a:graphicData uri="http://schemas.openxmlformats.org/drawingml/2006/table">
            <a:tbl>
              <a:tblPr firstRow="1" bandRow="1">
                <a:tableStyleId>{5940675A-B579-460E-94D1-54222C63F5DA}</a:tableStyleId>
              </a:tblPr>
              <a:tblGrid>
                <a:gridCol w="1741645">
                  <a:extLst>
                    <a:ext uri="{9D8B030D-6E8A-4147-A177-3AD203B41FA5}">
                      <a16:colId xmlns:a16="http://schemas.microsoft.com/office/drawing/2014/main" val="1123290786"/>
                    </a:ext>
                  </a:extLst>
                </a:gridCol>
                <a:gridCol w="5120509">
                  <a:extLst>
                    <a:ext uri="{9D8B030D-6E8A-4147-A177-3AD203B41FA5}">
                      <a16:colId xmlns:a16="http://schemas.microsoft.com/office/drawing/2014/main" val="72377581"/>
                    </a:ext>
                  </a:extLst>
                </a:gridCol>
              </a:tblGrid>
              <a:tr h="380000">
                <a:tc>
                  <a:txBody>
                    <a:bodyPr/>
                    <a:lstStyle/>
                    <a:p>
                      <a:pPr algn="ctr"/>
                      <a:r>
                        <a:rPr kumimoji="1" lang="ja-JP" altLang="en-US" sz="1400" dirty="0">
                          <a:latin typeface="メイリオ" panose="020B0604030504040204" pitchFamily="50" charset="-128"/>
                          <a:ea typeface="メイリオ" panose="020B0604030504040204" pitchFamily="50" charset="-128"/>
                        </a:rPr>
                        <a:t>会社・団体名</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2290125"/>
                  </a:ext>
                </a:extLst>
              </a:tr>
              <a:tr h="380000">
                <a:tc>
                  <a:txBody>
                    <a:bodyPr/>
                    <a:lstStyle/>
                    <a:p>
                      <a:pPr algn="ctr"/>
                      <a:r>
                        <a:rPr kumimoji="1" lang="ja-JP" altLang="en-US" sz="1400" dirty="0">
                          <a:latin typeface="メイリオ" panose="020B0604030504040204" pitchFamily="50" charset="-128"/>
                          <a:ea typeface="メイリオ" panose="020B0604030504040204" pitchFamily="50" charset="-128"/>
                        </a:rPr>
                        <a:t>住　　　所</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3808761"/>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聴講者①</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5340033"/>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1345020"/>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聴講者②</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9819898"/>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53925947"/>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聴講者③</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0261290"/>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62633932"/>
                  </a:ext>
                </a:extLst>
              </a:tr>
              <a:tr h="380000">
                <a:tc>
                  <a:txBody>
                    <a:bodyPr/>
                    <a:lstStyle/>
                    <a:p>
                      <a:pPr algn="ctr"/>
                      <a:r>
                        <a:rPr kumimoji="1" lang="ja-JP" altLang="en-US" sz="1400" dirty="0">
                          <a:latin typeface="メイリオ" panose="020B0604030504040204" pitchFamily="50" charset="-128"/>
                          <a:ea typeface="メイリオ" panose="020B0604030504040204" pitchFamily="50" charset="-128"/>
                        </a:rPr>
                        <a:t>電話番号</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5325535"/>
                  </a:ext>
                </a:extLst>
              </a:tr>
            </a:tbl>
          </a:graphicData>
        </a:graphic>
      </p:graphicFrame>
      <p:sp>
        <p:nvSpPr>
          <p:cNvPr id="14" name="テキスト ボックス 13">
            <a:extLst>
              <a:ext uri="{FF2B5EF4-FFF2-40B4-BE49-F238E27FC236}">
                <a16:creationId xmlns:a16="http://schemas.microsoft.com/office/drawing/2014/main" id="{236BDD1B-2E8B-282E-D835-771FAD774E20}"/>
              </a:ext>
            </a:extLst>
          </p:cNvPr>
          <p:cNvSpPr txBox="1"/>
          <p:nvPr/>
        </p:nvSpPr>
        <p:spPr>
          <a:xfrm>
            <a:off x="5823149" y="5470451"/>
            <a:ext cx="1548595"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①と同じ</a:t>
            </a:r>
            <a:endParaRPr kumimoji="1" lang="ja-JP" altLang="en-US" sz="1600"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F5F145B8-D87D-9018-2B31-20DB4DAF3144}"/>
              </a:ext>
            </a:extLst>
          </p:cNvPr>
          <p:cNvSpPr txBox="1"/>
          <p:nvPr/>
        </p:nvSpPr>
        <p:spPr>
          <a:xfrm>
            <a:off x="5818918" y="6236868"/>
            <a:ext cx="1548595"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①と同じ</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9422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10215</TotalTime>
  <Words>236</Words>
  <Application>Microsoft Office PowerPoint</Application>
  <PresentationFormat>ユーザー設定</PresentationFormat>
  <Paragraphs>40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Ozawa, Fumiko/小澤 文子</dc:creator>
  <cp:lastModifiedBy>T.Ishikawa</cp:lastModifiedBy>
  <cp:revision>486</cp:revision>
  <cp:lastPrinted>2022-10-28T01:16:18Z</cp:lastPrinted>
  <dcterms:created xsi:type="dcterms:W3CDTF">2019-04-16T10:04:47Z</dcterms:created>
  <dcterms:modified xsi:type="dcterms:W3CDTF">2022-10-31T08:12:33Z</dcterms:modified>
  <cp:category/>
</cp:coreProperties>
</file>