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6" r:id="rId1"/>
  </p:sldMasterIdLst>
  <p:notesMasterIdLst>
    <p:notesMasterId r:id="rId3"/>
  </p:notesMasterIdLst>
  <p:handoutMasterIdLst>
    <p:handoutMasterId r:id="rId4"/>
  </p:handoutMasterIdLst>
  <p:sldIdLst>
    <p:sldId id="295" r:id="rId2"/>
  </p:sldIdLst>
  <p:sldSz cx="7812088" cy="10944225"/>
  <p:notesSz cx="6797675" cy="9926638"/>
  <p:defaultTextStyle>
    <a:defPPr>
      <a:defRPr lang="ja-JP"/>
    </a:defPPr>
    <a:lvl1pPr marL="0" algn="l" defTabSz="939637" rtl="0" eaLnBrk="1" latinLnBrk="0" hangingPunct="1">
      <a:defRPr kumimoji="1" sz="1850" kern="1200">
        <a:solidFill>
          <a:schemeClr val="tx1"/>
        </a:solidFill>
        <a:latin typeface="+mn-lt"/>
        <a:ea typeface="+mn-ea"/>
        <a:cs typeface="+mn-cs"/>
      </a:defRPr>
    </a:lvl1pPr>
    <a:lvl2pPr marL="469819" algn="l" defTabSz="939637" rtl="0" eaLnBrk="1" latinLnBrk="0" hangingPunct="1">
      <a:defRPr kumimoji="1" sz="1850" kern="1200">
        <a:solidFill>
          <a:schemeClr val="tx1"/>
        </a:solidFill>
        <a:latin typeface="+mn-lt"/>
        <a:ea typeface="+mn-ea"/>
        <a:cs typeface="+mn-cs"/>
      </a:defRPr>
    </a:lvl2pPr>
    <a:lvl3pPr marL="939637" algn="l" defTabSz="939637" rtl="0" eaLnBrk="1" latinLnBrk="0" hangingPunct="1">
      <a:defRPr kumimoji="1" sz="1850" kern="1200">
        <a:solidFill>
          <a:schemeClr val="tx1"/>
        </a:solidFill>
        <a:latin typeface="+mn-lt"/>
        <a:ea typeface="+mn-ea"/>
        <a:cs typeface="+mn-cs"/>
      </a:defRPr>
    </a:lvl3pPr>
    <a:lvl4pPr marL="1409456" algn="l" defTabSz="939637" rtl="0" eaLnBrk="1" latinLnBrk="0" hangingPunct="1">
      <a:defRPr kumimoji="1" sz="1850" kern="1200">
        <a:solidFill>
          <a:schemeClr val="tx1"/>
        </a:solidFill>
        <a:latin typeface="+mn-lt"/>
        <a:ea typeface="+mn-ea"/>
        <a:cs typeface="+mn-cs"/>
      </a:defRPr>
    </a:lvl4pPr>
    <a:lvl5pPr marL="1879275" algn="l" defTabSz="939637" rtl="0" eaLnBrk="1" latinLnBrk="0" hangingPunct="1">
      <a:defRPr kumimoji="1" sz="1850" kern="1200">
        <a:solidFill>
          <a:schemeClr val="tx1"/>
        </a:solidFill>
        <a:latin typeface="+mn-lt"/>
        <a:ea typeface="+mn-ea"/>
        <a:cs typeface="+mn-cs"/>
      </a:defRPr>
    </a:lvl5pPr>
    <a:lvl6pPr marL="2349094" algn="l" defTabSz="939637" rtl="0" eaLnBrk="1" latinLnBrk="0" hangingPunct="1">
      <a:defRPr kumimoji="1" sz="1850" kern="1200">
        <a:solidFill>
          <a:schemeClr val="tx1"/>
        </a:solidFill>
        <a:latin typeface="+mn-lt"/>
        <a:ea typeface="+mn-ea"/>
        <a:cs typeface="+mn-cs"/>
      </a:defRPr>
    </a:lvl6pPr>
    <a:lvl7pPr marL="2818912" algn="l" defTabSz="939637" rtl="0" eaLnBrk="1" latinLnBrk="0" hangingPunct="1">
      <a:defRPr kumimoji="1" sz="1850" kern="1200">
        <a:solidFill>
          <a:schemeClr val="tx1"/>
        </a:solidFill>
        <a:latin typeface="+mn-lt"/>
        <a:ea typeface="+mn-ea"/>
        <a:cs typeface="+mn-cs"/>
      </a:defRPr>
    </a:lvl7pPr>
    <a:lvl8pPr marL="3288731" algn="l" defTabSz="939637" rtl="0" eaLnBrk="1" latinLnBrk="0" hangingPunct="1">
      <a:defRPr kumimoji="1" sz="1850" kern="1200">
        <a:solidFill>
          <a:schemeClr val="tx1"/>
        </a:solidFill>
        <a:latin typeface="+mn-lt"/>
        <a:ea typeface="+mn-ea"/>
        <a:cs typeface="+mn-cs"/>
      </a:defRPr>
    </a:lvl8pPr>
    <a:lvl9pPr marL="3758550" algn="l" defTabSz="939637" rtl="0" eaLnBrk="1" latinLnBrk="0" hangingPunct="1">
      <a:defRPr kumimoji="1" sz="185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EEBF7"/>
    <a:srgbClr val="000000"/>
    <a:srgbClr val="000099"/>
    <a:srgbClr val="FFFFCC"/>
    <a:srgbClr val="0033CC"/>
    <a:srgbClr val="0000FF"/>
    <a:srgbClr val="FF0000"/>
    <a:srgbClr val="70AD47"/>
    <a:srgbClr val="FFFFFF"/>
    <a:srgbClr val="7F7F7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323" autoAdjust="0"/>
    <p:restoredTop sz="96370" autoAdjust="0"/>
  </p:normalViewPr>
  <p:slideViewPr>
    <p:cSldViewPr snapToGrid="0">
      <p:cViewPr varScale="1">
        <p:scale>
          <a:sx n="70" d="100"/>
          <a:sy n="70" d="100"/>
        </p:scale>
        <p:origin x="3132" y="78"/>
      </p:cViewPr>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78" d="100"/>
          <a:sy n="78" d="100"/>
        </p:scale>
        <p:origin x="3126"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notesMaster" Target="notesMasters/notesMaster1.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3849690" y="0"/>
            <a:ext cx="2946400" cy="496888"/>
          </a:xfrm>
          <a:prstGeom prst="rect">
            <a:avLst/>
          </a:prstGeom>
        </p:spPr>
        <p:txBody>
          <a:bodyPr vert="horz" lIns="91411" tIns="45706" rIns="91411" bIns="45706" rtlCol="0"/>
          <a:lstStyle>
            <a:lvl1pPr algn="r">
              <a:defRPr sz="1200"/>
            </a:lvl1pPr>
          </a:lstStyle>
          <a:p>
            <a:fld id="{9CA8A1D1-D5BB-464E-BDAA-F914059CE7FD}" type="datetimeFigureOut">
              <a:rPr kumimoji="1" lang="ja-JP" altLang="en-US" smtClean="0"/>
              <a:t>2022/10/31</a:t>
            </a:fld>
            <a:endParaRPr kumimoji="1" lang="ja-JP" altLang="en-US"/>
          </a:p>
        </p:txBody>
      </p:sp>
      <p:sp>
        <p:nvSpPr>
          <p:cNvPr id="4" name="フッター プレースホルダー 3"/>
          <p:cNvSpPr>
            <a:spLocks noGrp="1"/>
          </p:cNvSpPr>
          <p:nvPr>
            <p:ph type="ftr" sz="quarter" idx="2"/>
          </p:nvPr>
        </p:nvSpPr>
        <p:spPr>
          <a:xfrm>
            <a:off x="1" y="9429750"/>
            <a:ext cx="2946400" cy="496888"/>
          </a:xfrm>
          <a:prstGeom prst="rect">
            <a:avLst/>
          </a:prstGeom>
        </p:spPr>
        <p:txBody>
          <a:bodyPr vert="horz" lIns="91411" tIns="45706" rIns="91411" bIns="45706"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3849690" y="9429750"/>
            <a:ext cx="2946400" cy="496888"/>
          </a:xfrm>
          <a:prstGeom prst="rect">
            <a:avLst/>
          </a:prstGeom>
        </p:spPr>
        <p:txBody>
          <a:bodyPr vert="horz" lIns="91411" tIns="45706" rIns="91411" bIns="45706" rtlCol="0" anchor="b"/>
          <a:lstStyle>
            <a:lvl1pPr algn="r">
              <a:defRPr sz="1200"/>
            </a:lvl1pPr>
          </a:lstStyle>
          <a:p>
            <a:fld id="{AA7CDE10-D3A0-42AF-A16E-5A527CE4C6C9}" type="slidenum">
              <a:rPr kumimoji="1" lang="ja-JP" altLang="en-US" smtClean="0"/>
              <a:t>‹#›</a:t>
            </a:fld>
            <a:endParaRPr kumimoji="1" lang="ja-JP" altLang="en-US"/>
          </a:p>
        </p:txBody>
      </p:sp>
    </p:spTree>
    <p:extLst>
      <p:ext uri="{BB962C8B-B14F-4D97-AF65-F5344CB8AC3E}">
        <p14:creationId xmlns:p14="http://schemas.microsoft.com/office/powerpoint/2010/main" val="983313503"/>
      </p:ext>
    </p:extLst>
  </p:cSld>
  <p:clrMap bg1="lt1" tx1="dk1" bg2="lt2" tx2="dk2" accent1="accent1" accent2="accent2" accent3="accent3" accent4="accent4" accent5="accent5" accent6="accent6" hlink="hlink" folHlink="folHlink"/>
  <p:hf sldNum="0"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2946400" cy="496888"/>
          </a:xfrm>
          <a:prstGeom prst="rect">
            <a:avLst/>
          </a:prstGeom>
        </p:spPr>
        <p:txBody>
          <a:bodyPr vert="horz" lIns="91411" tIns="45706" rIns="91411" bIns="45706" rtlCol="0"/>
          <a:lstStyle>
            <a:lvl1pPr algn="l">
              <a:defRPr sz="1200"/>
            </a:lvl1pPr>
          </a:lstStyle>
          <a:p>
            <a:endParaRPr kumimoji="1" lang="ja-JP" altLang="en-US"/>
          </a:p>
        </p:txBody>
      </p:sp>
      <p:sp>
        <p:nvSpPr>
          <p:cNvPr id="3" name="日付プレースホルダー 2"/>
          <p:cNvSpPr>
            <a:spLocks noGrp="1"/>
          </p:cNvSpPr>
          <p:nvPr>
            <p:ph type="dt" idx="1"/>
          </p:nvPr>
        </p:nvSpPr>
        <p:spPr>
          <a:xfrm>
            <a:off x="3849690" y="0"/>
            <a:ext cx="2946400" cy="496888"/>
          </a:xfrm>
          <a:prstGeom prst="rect">
            <a:avLst/>
          </a:prstGeom>
        </p:spPr>
        <p:txBody>
          <a:bodyPr vert="horz" lIns="91411" tIns="45706" rIns="91411" bIns="45706" rtlCol="0"/>
          <a:lstStyle>
            <a:lvl1pPr algn="r">
              <a:defRPr sz="1200"/>
            </a:lvl1pPr>
          </a:lstStyle>
          <a:p>
            <a:fld id="{B6424E34-BF1B-4733-BB55-00666A73F4C4}" type="datetimeFigureOut">
              <a:rPr kumimoji="1" lang="ja-JP" altLang="en-US" smtClean="0"/>
              <a:t>2022/10/31</a:t>
            </a:fld>
            <a:endParaRPr kumimoji="1" lang="ja-JP" altLang="en-US"/>
          </a:p>
        </p:txBody>
      </p:sp>
      <p:sp>
        <p:nvSpPr>
          <p:cNvPr id="4" name="スライド イメージ プレースホルダー 3"/>
          <p:cNvSpPr>
            <a:spLocks noGrp="1" noRot="1" noChangeAspect="1"/>
          </p:cNvSpPr>
          <p:nvPr>
            <p:ph type="sldImg" idx="2"/>
          </p:nvPr>
        </p:nvSpPr>
        <p:spPr>
          <a:xfrm>
            <a:off x="2203450" y="1241425"/>
            <a:ext cx="2390775" cy="3349625"/>
          </a:xfrm>
          <a:prstGeom prst="rect">
            <a:avLst/>
          </a:prstGeom>
          <a:noFill/>
          <a:ln w="12700">
            <a:solidFill>
              <a:prstClr val="black"/>
            </a:solidFill>
          </a:ln>
        </p:spPr>
        <p:txBody>
          <a:bodyPr vert="horz" lIns="91411" tIns="45706" rIns="91411" bIns="45706" rtlCol="0" anchor="ctr"/>
          <a:lstStyle/>
          <a:p>
            <a:endParaRPr lang="ja-JP" altLang="en-US"/>
          </a:p>
        </p:txBody>
      </p:sp>
      <p:sp>
        <p:nvSpPr>
          <p:cNvPr id="5" name="ノート プレースホルダー 4"/>
          <p:cNvSpPr>
            <a:spLocks noGrp="1"/>
          </p:cNvSpPr>
          <p:nvPr>
            <p:ph type="body" sz="quarter" idx="3"/>
          </p:nvPr>
        </p:nvSpPr>
        <p:spPr>
          <a:xfrm>
            <a:off x="679452" y="4776790"/>
            <a:ext cx="5438775" cy="3908425"/>
          </a:xfrm>
          <a:prstGeom prst="rect">
            <a:avLst/>
          </a:prstGeom>
        </p:spPr>
        <p:txBody>
          <a:bodyPr vert="horz" lIns="91411" tIns="45706" rIns="91411" bIns="45706"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429750"/>
            <a:ext cx="2946400" cy="496888"/>
          </a:xfrm>
          <a:prstGeom prst="rect">
            <a:avLst/>
          </a:prstGeom>
        </p:spPr>
        <p:txBody>
          <a:bodyPr vert="horz" lIns="91411" tIns="45706" rIns="91411" bIns="45706"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49690" y="9429750"/>
            <a:ext cx="2946400" cy="496888"/>
          </a:xfrm>
          <a:prstGeom prst="rect">
            <a:avLst/>
          </a:prstGeom>
        </p:spPr>
        <p:txBody>
          <a:bodyPr vert="horz" lIns="91411" tIns="45706" rIns="91411" bIns="45706" rtlCol="0" anchor="b"/>
          <a:lstStyle>
            <a:lvl1pPr algn="r">
              <a:defRPr sz="1200"/>
            </a:lvl1pPr>
          </a:lstStyle>
          <a:p>
            <a:fld id="{574AEB74-A8F0-4608-8E77-DC0ACC1E90F3}" type="slidenum">
              <a:rPr kumimoji="1" lang="ja-JP" altLang="en-US" smtClean="0"/>
              <a:t>‹#›</a:t>
            </a:fld>
            <a:endParaRPr kumimoji="1" lang="ja-JP" altLang="en-US"/>
          </a:p>
        </p:txBody>
      </p:sp>
    </p:spTree>
    <p:extLst>
      <p:ext uri="{BB962C8B-B14F-4D97-AF65-F5344CB8AC3E}">
        <p14:creationId xmlns:p14="http://schemas.microsoft.com/office/powerpoint/2010/main" val="839671196"/>
      </p:ext>
    </p:extLst>
  </p:cSld>
  <p:clrMap bg1="lt1" tx1="dk1" bg2="lt2" tx2="dk2" accent1="accent1" accent2="accent2" accent3="accent3" accent4="accent4" accent5="accent5" accent6="accent6" hlink="hlink" folHlink="folHlink"/>
  <p:hf sldNum="0" hdr="0" ftr="0" dt="0"/>
  <p:notesStyle>
    <a:lvl1pPr marL="0" algn="l" defTabSz="939637" rtl="0" eaLnBrk="1" latinLnBrk="0" hangingPunct="1">
      <a:defRPr kumimoji="1" sz="1233" kern="1200">
        <a:solidFill>
          <a:schemeClr val="tx1"/>
        </a:solidFill>
        <a:latin typeface="+mn-lt"/>
        <a:ea typeface="+mn-ea"/>
        <a:cs typeface="+mn-cs"/>
      </a:defRPr>
    </a:lvl1pPr>
    <a:lvl2pPr marL="469819" algn="l" defTabSz="939637" rtl="0" eaLnBrk="1" latinLnBrk="0" hangingPunct="1">
      <a:defRPr kumimoji="1" sz="1233" kern="1200">
        <a:solidFill>
          <a:schemeClr val="tx1"/>
        </a:solidFill>
        <a:latin typeface="+mn-lt"/>
        <a:ea typeface="+mn-ea"/>
        <a:cs typeface="+mn-cs"/>
      </a:defRPr>
    </a:lvl2pPr>
    <a:lvl3pPr marL="939637" algn="l" defTabSz="939637" rtl="0" eaLnBrk="1" latinLnBrk="0" hangingPunct="1">
      <a:defRPr kumimoji="1" sz="1233" kern="1200">
        <a:solidFill>
          <a:schemeClr val="tx1"/>
        </a:solidFill>
        <a:latin typeface="+mn-lt"/>
        <a:ea typeface="+mn-ea"/>
        <a:cs typeface="+mn-cs"/>
      </a:defRPr>
    </a:lvl3pPr>
    <a:lvl4pPr marL="1409456" algn="l" defTabSz="939637" rtl="0" eaLnBrk="1" latinLnBrk="0" hangingPunct="1">
      <a:defRPr kumimoji="1" sz="1233" kern="1200">
        <a:solidFill>
          <a:schemeClr val="tx1"/>
        </a:solidFill>
        <a:latin typeface="+mn-lt"/>
        <a:ea typeface="+mn-ea"/>
        <a:cs typeface="+mn-cs"/>
      </a:defRPr>
    </a:lvl4pPr>
    <a:lvl5pPr marL="1879275" algn="l" defTabSz="939637" rtl="0" eaLnBrk="1" latinLnBrk="0" hangingPunct="1">
      <a:defRPr kumimoji="1" sz="1233" kern="1200">
        <a:solidFill>
          <a:schemeClr val="tx1"/>
        </a:solidFill>
        <a:latin typeface="+mn-lt"/>
        <a:ea typeface="+mn-ea"/>
        <a:cs typeface="+mn-cs"/>
      </a:defRPr>
    </a:lvl5pPr>
    <a:lvl6pPr marL="2349094" algn="l" defTabSz="939637" rtl="0" eaLnBrk="1" latinLnBrk="0" hangingPunct="1">
      <a:defRPr kumimoji="1" sz="1233" kern="1200">
        <a:solidFill>
          <a:schemeClr val="tx1"/>
        </a:solidFill>
        <a:latin typeface="+mn-lt"/>
        <a:ea typeface="+mn-ea"/>
        <a:cs typeface="+mn-cs"/>
      </a:defRPr>
    </a:lvl6pPr>
    <a:lvl7pPr marL="2818912" algn="l" defTabSz="939637" rtl="0" eaLnBrk="1" latinLnBrk="0" hangingPunct="1">
      <a:defRPr kumimoji="1" sz="1233" kern="1200">
        <a:solidFill>
          <a:schemeClr val="tx1"/>
        </a:solidFill>
        <a:latin typeface="+mn-lt"/>
        <a:ea typeface="+mn-ea"/>
        <a:cs typeface="+mn-cs"/>
      </a:defRPr>
    </a:lvl7pPr>
    <a:lvl8pPr marL="3288731" algn="l" defTabSz="939637" rtl="0" eaLnBrk="1" latinLnBrk="0" hangingPunct="1">
      <a:defRPr kumimoji="1" sz="1233" kern="1200">
        <a:solidFill>
          <a:schemeClr val="tx1"/>
        </a:solidFill>
        <a:latin typeface="+mn-lt"/>
        <a:ea typeface="+mn-ea"/>
        <a:cs typeface="+mn-cs"/>
      </a:defRPr>
    </a:lvl8pPr>
    <a:lvl9pPr marL="3758550" algn="l" defTabSz="939637" rtl="0" eaLnBrk="1" latinLnBrk="0" hangingPunct="1">
      <a:defRPr kumimoji="1" sz="1233"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a:xfrm>
            <a:off x="2203450" y="1241425"/>
            <a:ext cx="2390775" cy="3349625"/>
          </a:xfrm>
        </p:spPr>
      </p:sp>
      <p:sp>
        <p:nvSpPr>
          <p:cNvPr id="3" name="ノート プレースホルダー 2"/>
          <p:cNvSpPr>
            <a:spLocks noGrp="1"/>
          </p:cNvSpPr>
          <p:nvPr>
            <p:ph type="body" idx="1"/>
          </p:nvPr>
        </p:nvSpPr>
        <p:spPr/>
        <p:txBody>
          <a:bodyPr/>
          <a:lstStyle/>
          <a:p>
            <a:endParaRPr kumimoji="1" lang="ja-JP" altLang="en-US" dirty="0"/>
          </a:p>
        </p:txBody>
      </p:sp>
    </p:spTree>
    <p:extLst>
      <p:ext uri="{BB962C8B-B14F-4D97-AF65-F5344CB8AC3E}">
        <p14:creationId xmlns:p14="http://schemas.microsoft.com/office/powerpoint/2010/main" val="7872899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585907" y="1791104"/>
            <a:ext cx="6640275" cy="3810212"/>
          </a:xfrm>
        </p:spPr>
        <p:txBody>
          <a:bodyPr anchor="b"/>
          <a:lstStyle>
            <a:lvl1pPr algn="ctr">
              <a:defRPr sz="5126"/>
            </a:lvl1pPr>
          </a:lstStyle>
          <a:p>
            <a:r>
              <a:rPr lang="ja-JP" altLang="en-US"/>
              <a:t>マスター タイトルの書式設定</a:t>
            </a:r>
            <a:endParaRPr lang="en-US" dirty="0"/>
          </a:p>
        </p:txBody>
      </p:sp>
      <p:sp>
        <p:nvSpPr>
          <p:cNvPr id="3" name="Subtitle 2"/>
          <p:cNvSpPr>
            <a:spLocks noGrp="1"/>
          </p:cNvSpPr>
          <p:nvPr>
            <p:ph type="subTitle" idx="1"/>
          </p:nvPr>
        </p:nvSpPr>
        <p:spPr>
          <a:xfrm>
            <a:off x="976511" y="5748252"/>
            <a:ext cx="5859066" cy="2642320"/>
          </a:xfrm>
        </p:spPr>
        <p:txBody>
          <a:bodyPr/>
          <a:lstStyle>
            <a:lvl1pPr marL="0" indent="0" algn="ctr">
              <a:buNone/>
              <a:defRPr sz="2050"/>
            </a:lvl1pPr>
            <a:lvl2pPr marL="390586" indent="0" algn="ctr">
              <a:buNone/>
              <a:defRPr sz="1709"/>
            </a:lvl2pPr>
            <a:lvl3pPr marL="781172" indent="0" algn="ctr">
              <a:buNone/>
              <a:defRPr sz="1538"/>
            </a:lvl3pPr>
            <a:lvl4pPr marL="1171758" indent="0" algn="ctr">
              <a:buNone/>
              <a:defRPr sz="1367"/>
            </a:lvl4pPr>
            <a:lvl5pPr marL="1562344" indent="0" algn="ctr">
              <a:buNone/>
              <a:defRPr sz="1367"/>
            </a:lvl5pPr>
            <a:lvl6pPr marL="1952930" indent="0" algn="ctr">
              <a:buNone/>
              <a:defRPr sz="1367"/>
            </a:lvl6pPr>
            <a:lvl7pPr marL="2343516" indent="0" algn="ctr">
              <a:buNone/>
              <a:defRPr sz="1367"/>
            </a:lvl7pPr>
            <a:lvl8pPr marL="2734102" indent="0" algn="ctr">
              <a:buNone/>
              <a:defRPr sz="1367"/>
            </a:lvl8pPr>
            <a:lvl9pPr marL="3124688" indent="0" algn="ctr">
              <a:buNone/>
              <a:defRPr sz="1367"/>
            </a:lvl9pPr>
          </a:lstStyle>
          <a:p>
            <a:r>
              <a:rPr lang="ja-JP" altLang="en-US"/>
              <a:t>マスター サブタイトルの書式設定</a:t>
            </a:r>
            <a:endParaRPr lang="en-US" dirty="0"/>
          </a:p>
        </p:txBody>
      </p:sp>
      <p:sp>
        <p:nvSpPr>
          <p:cNvPr id="4" name="Date Placeholder 3"/>
          <p:cNvSpPr>
            <a:spLocks noGrp="1"/>
          </p:cNvSpPr>
          <p:nvPr>
            <p:ph type="dt" sz="half" idx="10"/>
          </p:nvPr>
        </p:nvSpPr>
        <p:spPr/>
        <p:txBody>
          <a:bodyPr/>
          <a:lstStyle/>
          <a:p>
            <a:fld id="{B191BCBF-0F65-4A7B-BA50-3E57BD606A3B}" type="datetime1">
              <a:rPr kumimoji="1" lang="en-US" altLang="ja-JP" smtClean="0"/>
              <a:t>10/31/2022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60720231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590526" y="582679"/>
            <a:ext cx="1684481" cy="9274725"/>
          </a:xfrm>
        </p:spPr>
        <p:txBody>
          <a:bodyPr vert="eaVert"/>
          <a:lstStyle/>
          <a:p>
            <a:r>
              <a:rPr lang="ja-JP" altLang="en-US"/>
              <a:t>マスター タイトルの書式設定</a:t>
            </a:r>
            <a:endParaRPr lang="en-US" dirty="0"/>
          </a:p>
        </p:txBody>
      </p:sp>
      <p:sp>
        <p:nvSpPr>
          <p:cNvPr id="3" name="Vertical Text Placeholder 2"/>
          <p:cNvSpPr>
            <a:spLocks noGrp="1"/>
          </p:cNvSpPr>
          <p:nvPr>
            <p:ph type="body" orient="vert" idx="1"/>
          </p:nvPr>
        </p:nvSpPr>
        <p:spPr>
          <a:xfrm>
            <a:off x="537082" y="582679"/>
            <a:ext cx="4955793" cy="9274725"/>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8B34CB1F-625B-402A-8E6C-C99B39194D9A}" type="datetime1">
              <a:rPr kumimoji="1" lang="en-US" altLang="ja-JP" smtClean="0"/>
              <a:t>10/31/2022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2901590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userDrawn="1">
  <p:cSld name="申込フォーム">
    <p:spTree>
      <p:nvGrpSpPr>
        <p:cNvPr id="1" name=""/>
        <p:cNvGrpSpPr/>
        <p:nvPr/>
      </p:nvGrpSpPr>
      <p:grpSpPr>
        <a:xfrm>
          <a:off x="0" y="0"/>
          <a:ext cx="0" cy="0"/>
          <a:chOff x="0" y="0"/>
          <a:chExt cx="0" cy="0"/>
        </a:xfrm>
      </p:grpSpPr>
      <p:sp>
        <p:nvSpPr>
          <p:cNvPr id="19" name="正方形/長方形 18"/>
          <p:cNvSpPr/>
          <p:nvPr userDrawn="1"/>
        </p:nvSpPr>
        <p:spPr>
          <a:xfrm>
            <a:off x="-16802" y="7657412"/>
            <a:ext cx="7841489" cy="699787"/>
          </a:xfrm>
          <a:prstGeom prst="rect">
            <a:avLst/>
          </a:prstGeom>
          <a:solidFill>
            <a:schemeClr val="accent5">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sz="1850"/>
          </a:p>
        </p:txBody>
      </p:sp>
      <p:sp>
        <p:nvSpPr>
          <p:cNvPr id="2" name="正方形/長方形 1"/>
          <p:cNvSpPr/>
          <p:nvPr userDrawn="1"/>
        </p:nvSpPr>
        <p:spPr>
          <a:xfrm>
            <a:off x="-16802" y="1"/>
            <a:ext cx="7828890" cy="7524000"/>
          </a:xfrm>
          <a:prstGeom prst="rect">
            <a:avLst/>
          </a:prstGeom>
          <a:solidFill>
            <a:schemeClr val="accent5">
              <a:lumMod val="75000"/>
              <a:alpha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tLang="ja-JP" sz="1079" dirty="0">
              <a:solidFill>
                <a:prstClr val="white"/>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7540751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Tree>
    <p:extLst>
      <p:ext uri="{BB962C8B-B14F-4D97-AF65-F5344CB8AC3E}">
        <p14:creationId xmlns:p14="http://schemas.microsoft.com/office/powerpoint/2010/main" val="4276542501"/>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1_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1411881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B0A8E99-DB73-448F-9FCE-87B5D611A53F}" type="datetime1">
              <a:rPr kumimoji="1" lang="en-US" altLang="ja-JP" smtClean="0"/>
              <a:t>10/31/2022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9058373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533013" y="2728459"/>
            <a:ext cx="6737926" cy="4552493"/>
          </a:xfrm>
        </p:spPr>
        <p:txBody>
          <a:bodyPr anchor="b"/>
          <a:lstStyle>
            <a:lvl1pPr>
              <a:defRPr sz="5126"/>
            </a:lvl1pPr>
          </a:lstStyle>
          <a:p>
            <a:r>
              <a:rPr lang="ja-JP" altLang="en-US"/>
              <a:t>マスター タイトルの書式設定</a:t>
            </a:r>
            <a:endParaRPr lang="en-US" dirty="0"/>
          </a:p>
        </p:txBody>
      </p:sp>
      <p:sp>
        <p:nvSpPr>
          <p:cNvPr id="3" name="Text Placeholder 2"/>
          <p:cNvSpPr>
            <a:spLocks noGrp="1"/>
          </p:cNvSpPr>
          <p:nvPr>
            <p:ph type="body" idx="1"/>
          </p:nvPr>
        </p:nvSpPr>
        <p:spPr>
          <a:xfrm>
            <a:off x="533013" y="7324021"/>
            <a:ext cx="6737926" cy="2394048"/>
          </a:xfrm>
        </p:spPr>
        <p:txBody>
          <a:bodyPr/>
          <a:lstStyle>
            <a:lvl1pPr marL="0" indent="0">
              <a:buNone/>
              <a:defRPr sz="2050">
                <a:solidFill>
                  <a:schemeClr val="tx1"/>
                </a:solidFill>
              </a:defRPr>
            </a:lvl1pPr>
            <a:lvl2pPr marL="390586" indent="0">
              <a:buNone/>
              <a:defRPr sz="1709">
                <a:solidFill>
                  <a:schemeClr val="tx1">
                    <a:tint val="75000"/>
                  </a:schemeClr>
                </a:solidFill>
              </a:defRPr>
            </a:lvl2pPr>
            <a:lvl3pPr marL="781172" indent="0">
              <a:buNone/>
              <a:defRPr sz="1538">
                <a:solidFill>
                  <a:schemeClr val="tx1">
                    <a:tint val="75000"/>
                  </a:schemeClr>
                </a:solidFill>
              </a:defRPr>
            </a:lvl3pPr>
            <a:lvl4pPr marL="1171758" indent="0">
              <a:buNone/>
              <a:defRPr sz="1367">
                <a:solidFill>
                  <a:schemeClr val="tx1">
                    <a:tint val="75000"/>
                  </a:schemeClr>
                </a:solidFill>
              </a:defRPr>
            </a:lvl4pPr>
            <a:lvl5pPr marL="1562344" indent="0">
              <a:buNone/>
              <a:defRPr sz="1367">
                <a:solidFill>
                  <a:schemeClr val="tx1">
                    <a:tint val="75000"/>
                  </a:schemeClr>
                </a:solidFill>
              </a:defRPr>
            </a:lvl5pPr>
            <a:lvl6pPr marL="1952930" indent="0">
              <a:buNone/>
              <a:defRPr sz="1367">
                <a:solidFill>
                  <a:schemeClr val="tx1">
                    <a:tint val="75000"/>
                  </a:schemeClr>
                </a:solidFill>
              </a:defRPr>
            </a:lvl6pPr>
            <a:lvl7pPr marL="2343516" indent="0">
              <a:buNone/>
              <a:defRPr sz="1367">
                <a:solidFill>
                  <a:schemeClr val="tx1">
                    <a:tint val="75000"/>
                  </a:schemeClr>
                </a:solidFill>
              </a:defRPr>
            </a:lvl7pPr>
            <a:lvl8pPr marL="2734102" indent="0">
              <a:buNone/>
              <a:defRPr sz="1367">
                <a:solidFill>
                  <a:schemeClr val="tx1">
                    <a:tint val="75000"/>
                  </a:schemeClr>
                </a:solidFill>
              </a:defRPr>
            </a:lvl8pPr>
            <a:lvl9pPr marL="3124688" indent="0">
              <a:buNone/>
              <a:defRPr sz="1367">
                <a:solidFill>
                  <a:schemeClr val="tx1">
                    <a:tint val="75000"/>
                  </a:schemeClr>
                </a:solidFill>
              </a:defRPr>
            </a:lvl9pPr>
          </a:lstStyle>
          <a:p>
            <a:pPr lvl="0"/>
            <a:r>
              <a:rPr lang="ja-JP" altLang="en-US"/>
              <a:t>マスター テキストの書式設定</a:t>
            </a:r>
          </a:p>
        </p:txBody>
      </p:sp>
      <p:sp>
        <p:nvSpPr>
          <p:cNvPr id="4" name="Date Placeholder 3"/>
          <p:cNvSpPr>
            <a:spLocks noGrp="1"/>
          </p:cNvSpPr>
          <p:nvPr>
            <p:ph type="dt" sz="half" idx="10"/>
          </p:nvPr>
        </p:nvSpPr>
        <p:spPr/>
        <p:txBody>
          <a:bodyPr/>
          <a:lstStyle/>
          <a:p>
            <a:fld id="{9571CFC1-9FF8-4CCC-A8F8-FC91CC90BA1F}" type="datetime1">
              <a:rPr kumimoji="1" lang="en-US" altLang="ja-JP" smtClean="0"/>
              <a:t>10/31/2022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3064733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sz="half" idx="1"/>
          </p:nvPr>
        </p:nvSpPr>
        <p:spPr>
          <a:xfrm>
            <a:off x="537081"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Content Placeholder 3"/>
          <p:cNvSpPr>
            <a:spLocks noGrp="1"/>
          </p:cNvSpPr>
          <p:nvPr>
            <p:ph sz="half" idx="2"/>
          </p:nvPr>
        </p:nvSpPr>
        <p:spPr>
          <a:xfrm>
            <a:off x="3954870" y="2913393"/>
            <a:ext cx="3320137" cy="694401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Date Placeholder 4"/>
          <p:cNvSpPr>
            <a:spLocks noGrp="1"/>
          </p:cNvSpPr>
          <p:nvPr>
            <p:ph type="dt" sz="half" idx="10"/>
          </p:nvPr>
        </p:nvSpPr>
        <p:spPr/>
        <p:txBody>
          <a:bodyPr/>
          <a:lstStyle/>
          <a:p>
            <a:fld id="{BBA65F4B-646D-4EF1-A329-29EE37F92324}" type="datetime1">
              <a:rPr kumimoji="1" lang="en-US" altLang="ja-JP" smtClean="0"/>
              <a:t>10/31/2022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415542355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538099" y="582681"/>
            <a:ext cx="6737926" cy="2115378"/>
          </a:xfrm>
        </p:spPr>
        <p:txBody>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8099" y="2682856"/>
            <a:ext cx="3304879"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4" name="Content Placeholder 3"/>
          <p:cNvSpPr>
            <a:spLocks noGrp="1"/>
          </p:cNvSpPr>
          <p:nvPr>
            <p:ph sz="half" idx="2"/>
          </p:nvPr>
        </p:nvSpPr>
        <p:spPr>
          <a:xfrm>
            <a:off x="538099" y="3997682"/>
            <a:ext cx="3304879"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5" name="Text Placeholder 4"/>
          <p:cNvSpPr>
            <a:spLocks noGrp="1"/>
          </p:cNvSpPr>
          <p:nvPr>
            <p:ph type="body" sz="quarter" idx="3"/>
          </p:nvPr>
        </p:nvSpPr>
        <p:spPr>
          <a:xfrm>
            <a:off x="3954870" y="2682856"/>
            <a:ext cx="3321155" cy="1314826"/>
          </a:xfrm>
        </p:spPr>
        <p:txBody>
          <a:bodyPr anchor="b"/>
          <a:lstStyle>
            <a:lvl1pPr marL="0" indent="0">
              <a:buNone/>
              <a:defRPr sz="2050" b="1"/>
            </a:lvl1pPr>
            <a:lvl2pPr marL="390586" indent="0">
              <a:buNone/>
              <a:defRPr sz="1709" b="1"/>
            </a:lvl2pPr>
            <a:lvl3pPr marL="781172" indent="0">
              <a:buNone/>
              <a:defRPr sz="1538" b="1"/>
            </a:lvl3pPr>
            <a:lvl4pPr marL="1171758" indent="0">
              <a:buNone/>
              <a:defRPr sz="1367" b="1"/>
            </a:lvl4pPr>
            <a:lvl5pPr marL="1562344" indent="0">
              <a:buNone/>
              <a:defRPr sz="1367" b="1"/>
            </a:lvl5pPr>
            <a:lvl6pPr marL="1952930" indent="0">
              <a:buNone/>
              <a:defRPr sz="1367" b="1"/>
            </a:lvl6pPr>
            <a:lvl7pPr marL="2343516" indent="0">
              <a:buNone/>
              <a:defRPr sz="1367" b="1"/>
            </a:lvl7pPr>
            <a:lvl8pPr marL="2734102" indent="0">
              <a:buNone/>
              <a:defRPr sz="1367" b="1"/>
            </a:lvl8pPr>
            <a:lvl9pPr marL="3124688" indent="0">
              <a:buNone/>
              <a:defRPr sz="1367" b="1"/>
            </a:lvl9pPr>
          </a:lstStyle>
          <a:p>
            <a:pPr lvl="0"/>
            <a:r>
              <a:rPr lang="ja-JP" altLang="en-US"/>
              <a:t>マスター テキストの書式設定</a:t>
            </a:r>
          </a:p>
        </p:txBody>
      </p:sp>
      <p:sp>
        <p:nvSpPr>
          <p:cNvPr id="6" name="Content Placeholder 5"/>
          <p:cNvSpPr>
            <a:spLocks noGrp="1"/>
          </p:cNvSpPr>
          <p:nvPr>
            <p:ph sz="quarter" idx="4"/>
          </p:nvPr>
        </p:nvSpPr>
        <p:spPr>
          <a:xfrm>
            <a:off x="3954870" y="3997682"/>
            <a:ext cx="3321155" cy="5879988"/>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7" name="Date Placeholder 6"/>
          <p:cNvSpPr>
            <a:spLocks noGrp="1"/>
          </p:cNvSpPr>
          <p:nvPr>
            <p:ph type="dt" sz="half" idx="10"/>
          </p:nvPr>
        </p:nvSpPr>
        <p:spPr/>
        <p:txBody>
          <a:bodyPr/>
          <a:lstStyle/>
          <a:p>
            <a:fld id="{8048EA4B-288A-4F5C-903C-B1EB415F660C}" type="datetime1">
              <a:rPr kumimoji="1" lang="en-US" altLang="ja-JP" smtClean="0"/>
              <a:t>10/31/2022</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5690616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Date Placeholder 2"/>
          <p:cNvSpPr>
            <a:spLocks noGrp="1"/>
          </p:cNvSpPr>
          <p:nvPr>
            <p:ph type="dt" sz="half" idx="10"/>
          </p:nvPr>
        </p:nvSpPr>
        <p:spPr/>
        <p:txBody>
          <a:bodyPr/>
          <a:lstStyle/>
          <a:p>
            <a:fld id="{2063C469-E364-440D-BAA4-C1217155A703}" type="datetime1">
              <a:rPr kumimoji="1" lang="en-US" altLang="ja-JP" smtClean="0"/>
              <a:t>10/31/2022</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8974684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Content Placeholder 2"/>
          <p:cNvSpPr>
            <a:spLocks noGrp="1"/>
          </p:cNvSpPr>
          <p:nvPr>
            <p:ph idx="1"/>
          </p:nvPr>
        </p:nvSpPr>
        <p:spPr>
          <a:xfrm>
            <a:off x="3321155" y="1575768"/>
            <a:ext cx="3954870" cy="7777493"/>
          </a:xfrm>
        </p:spPr>
        <p:txBody>
          <a:bodyPr/>
          <a:lstStyle>
            <a:lvl1pPr>
              <a:defRPr sz="2734"/>
            </a:lvl1pPr>
            <a:lvl2pPr>
              <a:defRPr sz="2392"/>
            </a:lvl2pPr>
            <a:lvl3pPr>
              <a:defRPr sz="2050"/>
            </a:lvl3pPr>
            <a:lvl4pPr>
              <a:defRPr sz="1709"/>
            </a:lvl4pPr>
            <a:lvl5pPr>
              <a:defRPr sz="1709"/>
            </a:lvl5pPr>
            <a:lvl6pPr>
              <a:defRPr sz="1709"/>
            </a:lvl6pPr>
            <a:lvl7pPr>
              <a:defRPr sz="1709"/>
            </a:lvl7pPr>
            <a:lvl8pPr>
              <a:defRPr sz="1709"/>
            </a:lvl8pPr>
            <a:lvl9pPr>
              <a:defRPr sz="170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BDCD1061-AEE0-42A1-BDB3-70F18616E003}" type="datetime1">
              <a:rPr kumimoji="1" lang="en-US" altLang="ja-JP" smtClean="0"/>
              <a:t>10/31/2022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87808282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538098" y="729615"/>
            <a:ext cx="2519602" cy="2553653"/>
          </a:xfrm>
        </p:spPr>
        <p:txBody>
          <a:bodyPr anchor="b"/>
          <a:lstStyle>
            <a:lvl1pPr>
              <a:defRPr sz="2734"/>
            </a:lvl1pPr>
          </a:lstStyle>
          <a:p>
            <a:r>
              <a:rPr lang="ja-JP" altLang="en-US"/>
              <a:t>マスター タイトルの書式設定</a:t>
            </a:r>
            <a:endParaRPr lang="en-US" dirty="0"/>
          </a:p>
        </p:txBody>
      </p:sp>
      <p:sp>
        <p:nvSpPr>
          <p:cNvPr id="3" name="Picture Placeholder 2"/>
          <p:cNvSpPr>
            <a:spLocks noGrp="1" noChangeAspect="1"/>
          </p:cNvSpPr>
          <p:nvPr>
            <p:ph type="pic" idx="1"/>
          </p:nvPr>
        </p:nvSpPr>
        <p:spPr>
          <a:xfrm>
            <a:off x="3321155" y="1575768"/>
            <a:ext cx="3954870" cy="7777493"/>
          </a:xfrm>
        </p:spPr>
        <p:txBody>
          <a:bodyPr anchor="t"/>
          <a:lstStyle>
            <a:lvl1pPr marL="0" indent="0">
              <a:buNone/>
              <a:defRPr sz="2734"/>
            </a:lvl1pPr>
            <a:lvl2pPr marL="390586" indent="0">
              <a:buNone/>
              <a:defRPr sz="2392"/>
            </a:lvl2pPr>
            <a:lvl3pPr marL="781172" indent="0">
              <a:buNone/>
              <a:defRPr sz="2050"/>
            </a:lvl3pPr>
            <a:lvl4pPr marL="1171758" indent="0">
              <a:buNone/>
              <a:defRPr sz="1709"/>
            </a:lvl4pPr>
            <a:lvl5pPr marL="1562344" indent="0">
              <a:buNone/>
              <a:defRPr sz="1709"/>
            </a:lvl5pPr>
            <a:lvl6pPr marL="1952930" indent="0">
              <a:buNone/>
              <a:defRPr sz="1709"/>
            </a:lvl6pPr>
            <a:lvl7pPr marL="2343516" indent="0">
              <a:buNone/>
              <a:defRPr sz="1709"/>
            </a:lvl7pPr>
            <a:lvl8pPr marL="2734102" indent="0">
              <a:buNone/>
              <a:defRPr sz="1709"/>
            </a:lvl8pPr>
            <a:lvl9pPr marL="3124688" indent="0">
              <a:buNone/>
              <a:defRPr sz="1709"/>
            </a:lvl9pPr>
          </a:lstStyle>
          <a:p>
            <a:r>
              <a:rPr lang="ja-JP" altLang="en-US"/>
              <a:t>図を追加</a:t>
            </a:r>
            <a:endParaRPr lang="en-US" dirty="0"/>
          </a:p>
        </p:txBody>
      </p:sp>
      <p:sp>
        <p:nvSpPr>
          <p:cNvPr id="4" name="Text Placeholder 3"/>
          <p:cNvSpPr>
            <a:spLocks noGrp="1"/>
          </p:cNvSpPr>
          <p:nvPr>
            <p:ph type="body" sz="half" idx="2"/>
          </p:nvPr>
        </p:nvSpPr>
        <p:spPr>
          <a:xfrm>
            <a:off x="538098" y="3283268"/>
            <a:ext cx="2519602" cy="6082659"/>
          </a:xfrm>
        </p:spPr>
        <p:txBody>
          <a:bodyPr/>
          <a:lstStyle>
            <a:lvl1pPr marL="0" indent="0">
              <a:buNone/>
              <a:defRPr sz="1367"/>
            </a:lvl1pPr>
            <a:lvl2pPr marL="390586" indent="0">
              <a:buNone/>
              <a:defRPr sz="1196"/>
            </a:lvl2pPr>
            <a:lvl3pPr marL="781172" indent="0">
              <a:buNone/>
              <a:defRPr sz="1025"/>
            </a:lvl3pPr>
            <a:lvl4pPr marL="1171758" indent="0">
              <a:buNone/>
              <a:defRPr sz="854"/>
            </a:lvl4pPr>
            <a:lvl5pPr marL="1562344" indent="0">
              <a:buNone/>
              <a:defRPr sz="854"/>
            </a:lvl5pPr>
            <a:lvl6pPr marL="1952930" indent="0">
              <a:buNone/>
              <a:defRPr sz="854"/>
            </a:lvl6pPr>
            <a:lvl7pPr marL="2343516" indent="0">
              <a:buNone/>
              <a:defRPr sz="854"/>
            </a:lvl7pPr>
            <a:lvl8pPr marL="2734102" indent="0">
              <a:buNone/>
              <a:defRPr sz="854"/>
            </a:lvl8pPr>
            <a:lvl9pPr marL="3124688" indent="0">
              <a:buNone/>
              <a:defRPr sz="854"/>
            </a:lvl9pPr>
          </a:lstStyle>
          <a:p>
            <a:pPr lvl="0"/>
            <a:r>
              <a:rPr lang="ja-JP" altLang="en-US"/>
              <a:t>マスター テキストの書式設定</a:t>
            </a:r>
          </a:p>
        </p:txBody>
      </p:sp>
      <p:sp>
        <p:nvSpPr>
          <p:cNvPr id="5" name="Date Placeholder 4"/>
          <p:cNvSpPr>
            <a:spLocks noGrp="1"/>
          </p:cNvSpPr>
          <p:nvPr>
            <p:ph type="dt" sz="half" idx="10"/>
          </p:nvPr>
        </p:nvSpPr>
        <p:spPr/>
        <p:txBody>
          <a:bodyPr/>
          <a:lstStyle/>
          <a:p>
            <a:fld id="{D87F1A8D-4C97-4048-AD3B-274CFB442B9A}" type="datetime1">
              <a:rPr kumimoji="1" lang="en-US" altLang="ja-JP" smtClean="0"/>
              <a:t>10/31/2022</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13529082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fld id="{6DE481E4-6059-4BB2-B5F7-F9AE93BD2174}" type="datetime1">
              <a:rPr kumimoji="1" lang="en-US" altLang="ja-JP" smtClean="0"/>
              <a:t>10/31/2022</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366979081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37081" y="582681"/>
            <a:ext cx="6737926" cy="2115378"/>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3" name="Text Placeholder 2"/>
          <p:cNvSpPr>
            <a:spLocks noGrp="1"/>
          </p:cNvSpPr>
          <p:nvPr>
            <p:ph type="body" idx="1"/>
          </p:nvPr>
        </p:nvSpPr>
        <p:spPr>
          <a:xfrm>
            <a:off x="537081" y="2913393"/>
            <a:ext cx="6737926" cy="6944010"/>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2"/>
          </p:nvPr>
        </p:nvSpPr>
        <p:spPr>
          <a:xfrm>
            <a:off x="537081" y="10143677"/>
            <a:ext cx="1757720" cy="582679"/>
          </a:xfrm>
          <a:prstGeom prst="rect">
            <a:avLst/>
          </a:prstGeom>
        </p:spPr>
        <p:txBody>
          <a:bodyPr vert="horz" lIns="91440" tIns="45720" rIns="91440" bIns="45720" rtlCol="0" anchor="ctr"/>
          <a:lstStyle>
            <a:lvl1pPr algn="l">
              <a:defRPr sz="1025">
                <a:solidFill>
                  <a:schemeClr val="tx1">
                    <a:tint val="75000"/>
                  </a:schemeClr>
                </a:solidFill>
              </a:defRPr>
            </a:lvl1pPr>
          </a:lstStyle>
          <a:p>
            <a:fld id="{C96C8847-F491-4854-8D82-FB4DCB413528}" type="datetime1">
              <a:rPr kumimoji="1" lang="en-US" altLang="ja-JP" smtClean="0"/>
              <a:t>10/31/2022</a:t>
            </a:fld>
            <a:endParaRPr kumimoji="1" lang="ja-JP" altLang="en-US"/>
          </a:p>
        </p:txBody>
      </p:sp>
      <p:sp>
        <p:nvSpPr>
          <p:cNvPr id="5" name="Footer Placeholder 4"/>
          <p:cNvSpPr>
            <a:spLocks noGrp="1"/>
          </p:cNvSpPr>
          <p:nvPr>
            <p:ph type="ftr" sz="quarter" idx="3"/>
          </p:nvPr>
        </p:nvSpPr>
        <p:spPr>
          <a:xfrm>
            <a:off x="2587754" y="10143677"/>
            <a:ext cx="2636580" cy="582679"/>
          </a:xfrm>
          <a:prstGeom prst="rect">
            <a:avLst/>
          </a:prstGeom>
        </p:spPr>
        <p:txBody>
          <a:bodyPr vert="horz" lIns="91440" tIns="45720" rIns="91440" bIns="45720" rtlCol="0" anchor="ctr"/>
          <a:lstStyle>
            <a:lvl1pPr algn="ctr">
              <a:defRPr sz="1025">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5517287" y="10143677"/>
            <a:ext cx="1757720" cy="582679"/>
          </a:xfrm>
          <a:prstGeom prst="rect">
            <a:avLst/>
          </a:prstGeom>
        </p:spPr>
        <p:txBody>
          <a:bodyPr vert="horz" lIns="91440" tIns="45720" rIns="91440" bIns="45720" rtlCol="0" anchor="ctr"/>
          <a:lstStyle>
            <a:lvl1pPr algn="r">
              <a:defRPr sz="1025">
                <a:solidFill>
                  <a:schemeClr val="tx1">
                    <a:tint val="75000"/>
                  </a:schemeClr>
                </a:solidFill>
              </a:defRPr>
            </a:lvl1pPr>
          </a:lstStyle>
          <a:p>
            <a:fld id="{CF091136-3A58-414D-A087-462894C082A5}" type="slidenum">
              <a:rPr kumimoji="1" lang="ja-JP" altLang="en-US" smtClean="0"/>
              <a:t>‹#›</a:t>
            </a:fld>
            <a:endParaRPr kumimoji="1" lang="ja-JP" altLang="en-US"/>
          </a:p>
        </p:txBody>
      </p:sp>
    </p:spTree>
    <p:extLst>
      <p:ext uri="{BB962C8B-B14F-4D97-AF65-F5344CB8AC3E}">
        <p14:creationId xmlns:p14="http://schemas.microsoft.com/office/powerpoint/2010/main" val="2591814459"/>
      </p:ext>
    </p:extLst>
  </p:cSld>
  <p:clrMap bg1="lt1" tx1="dk1" bg2="lt2" tx2="dk2" accent1="accent1" accent2="accent2" accent3="accent3" accent4="accent4" accent5="accent5" accent6="accent6" hlink="hlink" folHlink="folHlink"/>
  <p:sldLayoutIdLst>
    <p:sldLayoutId id="2147483707" r:id="rId1"/>
    <p:sldLayoutId id="2147483708" r:id="rId2"/>
    <p:sldLayoutId id="2147483709" r:id="rId3"/>
    <p:sldLayoutId id="2147483710" r:id="rId4"/>
    <p:sldLayoutId id="2147483711" r:id="rId5"/>
    <p:sldLayoutId id="2147483712" r:id="rId6"/>
    <p:sldLayoutId id="2147483714" r:id="rId7"/>
    <p:sldLayoutId id="2147483715" r:id="rId8"/>
    <p:sldLayoutId id="2147483716" r:id="rId9"/>
    <p:sldLayoutId id="2147483717" r:id="rId10"/>
    <p:sldLayoutId id="2147483718" r:id="rId11"/>
    <p:sldLayoutId id="2147483702" r:id="rId12"/>
    <p:sldLayoutId id="2147483692" r:id="rId13"/>
  </p:sldLayoutIdLst>
  <p:hf sldNum="0" hdr="0" ftr="0" dt="0"/>
  <p:txStyles>
    <p:titleStyle>
      <a:lvl1pPr algn="l" defTabSz="781172" rtl="0" eaLnBrk="1" latinLnBrk="0" hangingPunct="1">
        <a:lnSpc>
          <a:spcPct val="90000"/>
        </a:lnSpc>
        <a:spcBef>
          <a:spcPct val="0"/>
        </a:spcBef>
        <a:buNone/>
        <a:defRPr kumimoji="1" sz="3759" kern="1200">
          <a:solidFill>
            <a:schemeClr val="tx1"/>
          </a:solidFill>
          <a:latin typeface="+mj-lt"/>
          <a:ea typeface="+mj-ea"/>
          <a:cs typeface="+mj-cs"/>
        </a:defRPr>
      </a:lvl1pPr>
    </p:titleStyle>
    <p:bodyStyle>
      <a:lvl1pPr marL="195293" indent="-195293" algn="l" defTabSz="781172" rtl="0" eaLnBrk="1" latinLnBrk="0" hangingPunct="1">
        <a:lnSpc>
          <a:spcPct val="90000"/>
        </a:lnSpc>
        <a:spcBef>
          <a:spcPts val="854"/>
        </a:spcBef>
        <a:buFont typeface="Arial" panose="020B0604020202020204" pitchFamily="34" charset="0"/>
        <a:buChar char="•"/>
        <a:defRPr kumimoji="1" sz="2392" kern="1200">
          <a:solidFill>
            <a:schemeClr val="tx1"/>
          </a:solidFill>
          <a:latin typeface="+mn-lt"/>
          <a:ea typeface="+mn-ea"/>
          <a:cs typeface="+mn-cs"/>
        </a:defRPr>
      </a:lvl1pPr>
      <a:lvl2pPr marL="585879" indent="-195293" algn="l" defTabSz="781172" rtl="0" eaLnBrk="1" latinLnBrk="0" hangingPunct="1">
        <a:lnSpc>
          <a:spcPct val="90000"/>
        </a:lnSpc>
        <a:spcBef>
          <a:spcPts val="427"/>
        </a:spcBef>
        <a:buFont typeface="Arial" panose="020B0604020202020204" pitchFamily="34" charset="0"/>
        <a:buChar char="•"/>
        <a:defRPr kumimoji="1" sz="2050" kern="1200">
          <a:solidFill>
            <a:schemeClr val="tx1"/>
          </a:solidFill>
          <a:latin typeface="+mn-lt"/>
          <a:ea typeface="+mn-ea"/>
          <a:cs typeface="+mn-cs"/>
        </a:defRPr>
      </a:lvl2pPr>
      <a:lvl3pPr marL="976465" indent="-195293" algn="l" defTabSz="781172" rtl="0" eaLnBrk="1" latinLnBrk="0" hangingPunct="1">
        <a:lnSpc>
          <a:spcPct val="90000"/>
        </a:lnSpc>
        <a:spcBef>
          <a:spcPts val="427"/>
        </a:spcBef>
        <a:buFont typeface="Arial" panose="020B0604020202020204" pitchFamily="34" charset="0"/>
        <a:buChar char="•"/>
        <a:defRPr kumimoji="1" sz="1709" kern="1200">
          <a:solidFill>
            <a:schemeClr val="tx1"/>
          </a:solidFill>
          <a:latin typeface="+mn-lt"/>
          <a:ea typeface="+mn-ea"/>
          <a:cs typeface="+mn-cs"/>
        </a:defRPr>
      </a:lvl3pPr>
      <a:lvl4pPr marL="136705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4pPr>
      <a:lvl5pPr marL="1757637"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5pPr>
      <a:lvl6pPr marL="2148223"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6pPr>
      <a:lvl7pPr marL="2538809"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7pPr>
      <a:lvl8pPr marL="2929395"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8pPr>
      <a:lvl9pPr marL="3319981" indent="-195293" algn="l" defTabSz="781172" rtl="0" eaLnBrk="1" latinLnBrk="0" hangingPunct="1">
        <a:lnSpc>
          <a:spcPct val="90000"/>
        </a:lnSpc>
        <a:spcBef>
          <a:spcPts val="427"/>
        </a:spcBef>
        <a:buFont typeface="Arial" panose="020B0604020202020204" pitchFamily="34" charset="0"/>
        <a:buChar char="•"/>
        <a:defRPr kumimoji="1" sz="1538" kern="1200">
          <a:solidFill>
            <a:schemeClr val="tx1"/>
          </a:solidFill>
          <a:latin typeface="+mn-lt"/>
          <a:ea typeface="+mn-ea"/>
          <a:cs typeface="+mn-cs"/>
        </a:defRPr>
      </a:lvl9pPr>
    </p:bodyStyle>
    <p:otherStyle>
      <a:defPPr>
        <a:defRPr lang="en-US"/>
      </a:defPPr>
      <a:lvl1pPr marL="0" algn="l" defTabSz="781172" rtl="0" eaLnBrk="1" latinLnBrk="0" hangingPunct="1">
        <a:defRPr kumimoji="1" sz="1538" kern="1200">
          <a:solidFill>
            <a:schemeClr val="tx1"/>
          </a:solidFill>
          <a:latin typeface="+mn-lt"/>
          <a:ea typeface="+mn-ea"/>
          <a:cs typeface="+mn-cs"/>
        </a:defRPr>
      </a:lvl1pPr>
      <a:lvl2pPr marL="390586" algn="l" defTabSz="781172" rtl="0" eaLnBrk="1" latinLnBrk="0" hangingPunct="1">
        <a:defRPr kumimoji="1" sz="1538" kern="1200">
          <a:solidFill>
            <a:schemeClr val="tx1"/>
          </a:solidFill>
          <a:latin typeface="+mn-lt"/>
          <a:ea typeface="+mn-ea"/>
          <a:cs typeface="+mn-cs"/>
        </a:defRPr>
      </a:lvl2pPr>
      <a:lvl3pPr marL="781172" algn="l" defTabSz="781172" rtl="0" eaLnBrk="1" latinLnBrk="0" hangingPunct="1">
        <a:defRPr kumimoji="1" sz="1538" kern="1200">
          <a:solidFill>
            <a:schemeClr val="tx1"/>
          </a:solidFill>
          <a:latin typeface="+mn-lt"/>
          <a:ea typeface="+mn-ea"/>
          <a:cs typeface="+mn-cs"/>
        </a:defRPr>
      </a:lvl3pPr>
      <a:lvl4pPr marL="1171758" algn="l" defTabSz="781172" rtl="0" eaLnBrk="1" latinLnBrk="0" hangingPunct="1">
        <a:defRPr kumimoji="1" sz="1538" kern="1200">
          <a:solidFill>
            <a:schemeClr val="tx1"/>
          </a:solidFill>
          <a:latin typeface="+mn-lt"/>
          <a:ea typeface="+mn-ea"/>
          <a:cs typeface="+mn-cs"/>
        </a:defRPr>
      </a:lvl4pPr>
      <a:lvl5pPr marL="1562344" algn="l" defTabSz="781172" rtl="0" eaLnBrk="1" latinLnBrk="0" hangingPunct="1">
        <a:defRPr kumimoji="1" sz="1538" kern="1200">
          <a:solidFill>
            <a:schemeClr val="tx1"/>
          </a:solidFill>
          <a:latin typeface="+mn-lt"/>
          <a:ea typeface="+mn-ea"/>
          <a:cs typeface="+mn-cs"/>
        </a:defRPr>
      </a:lvl5pPr>
      <a:lvl6pPr marL="1952930" algn="l" defTabSz="781172" rtl="0" eaLnBrk="1" latinLnBrk="0" hangingPunct="1">
        <a:defRPr kumimoji="1" sz="1538" kern="1200">
          <a:solidFill>
            <a:schemeClr val="tx1"/>
          </a:solidFill>
          <a:latin typeface="+mn-lt"/>
          <a:ea typeface="+mn-ea"/>
          <a:cs typeface="+mn-cs"/>
        </a:defRPr>
      </a:lvl6pPr>
      <a:lvl7pPr marL="2343516" algn="l" defTabSz="781172" rtl="0" eaLnBrk="1" latinLnBrk="0" hangingPunct="1">
        <a:defRPr kumimoji="1" sz="1538" kern="1200">
          <a:solidFill>
            <a:schemeClr val="tx1"/>
          </a:solidFill>
          <a:latin typeface="+mn-lt"/>
          <a:ea typeface="+mn-ea"/>
          <a:cs typeface="+mn-cs"/>
        </a:defRPr>
      </a:lvl7pPr>
      <a:lvl8pPr marL="2734102" algn="l" defTabSz="781172" rtl="0" eaLnBrk="1" latinLnBrk="0" hangingPunct="1">
        <a:defRPr kumimoji="1" sz="1538" kern="1200">
          <a:solidFill>
            <a:schemeClr val="tx1"/>
          </a:solidFill>
          <a:latin typeface="+mn-lt"/>
          <a:ea typeface="+mn-ea"/>
          <a:cs typeface="+mn-cs"/>
        </a:defRPr>
      </a:lvl8pPr>
      <a:lvl9pPr marL="3124688" algn="l" defTabSz="781172" rtl="0" eaLnBrk="1" latinLnBrk="0" hangingPunct="1">
        <a:defRPr kumimoji="1" sz="1538"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 name="グループ化 6">
            <a:extLst>
              <a:ext uri="{FF2B5EF4-FFF2-40B4-BE49-F238E27FC236}">
                <a16:creationId xmlns:a16="http://schemas.microsoft.com/office/drawing/2014/main" id="{E3BF606C-5381-9E33-3843-D00482F6B9B1}"/>
              </a:ext>
            </a:extLst>
          </p:cNvPr>
          <p:cNvGrpSpPr/>
          <p:nvPr/>
        </p:nvGrpSpPr>
        <p:grpSpPr>
          <a:xfrm>
            <a:off x="303058" y="7798719"/>
            <a:ext cx="7403542" cy="459282"/>
            <a:chOff x="303058" y="7182034"/>
            <a:chExt cx="7403542" cy="459282"/>
          </a:xfrm>
        </p:grpSpPr>
        <p:sp>
          <p:nvSpPr>
            <p:cNvPr id="49" name="角丸四角形 48"/>
            <p:cNvSpPr/>
            <p:nvPr/>
          </p:nvSpPr>
          <p:spPr>
            <a:xfrm>
              <a:off x="303058" y="7210137"/>
              <a:ext cx="777115" cy="396000"/>
            </a:xfrm>
            <a:prstGeom prst="roundRect">
              <a:avLst>
                <a:gd name="adj" fmla="val 50000"/>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000" b="1" dirty="0">
                  <a:solidFill>
                    <a:srgbClr val="003B83"/>
                  </a:solidFill>
                  <a:latin typeface="Meiryo UI" panose="020B0604030504040204" pitchFamily="50" charset="-128"/>
                  <a:ea typeface="Meiryo UI" panose="020B0604030504040204" pitchFamily="50" charset="-128"/>
                  <a:cs typeface="メイリオ" panose="020B0604030504040204" pitchFamily="50" charset="-128"/>
                </a:rPr>
                <a:t>お問合せ</a:t>
              </a:r>
            </a:p>
          </p:txBody>
        </p:sp>
        <p:sp>
          <p:nvSpPr>
            <p:cNvPr id="55" name="テキスト ボックス 54"/>
            <p:cNvSpPr txBox="1"/>
            <p:nvPr/>
          </p:nvSpPr>
          <p:spPr>
            <a:xfrm>
              <a:off x="1048827" y="7216841"/>
              <a:ext cx="2857217" cy="424475"/>
            </a:xfrm>
            <a:prstGeom prst="rect">
              <a:avLst/>
            </a:prstGeom>
            <a:noFill/>
          </p:spPr>
          <p:txBody>
            <a:bodyPr wrap="square" rtlCol="0">
              <a:spAutoFit/>
            </a:bodyPr>
            <a:lstStyle/>
            <a:p>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茨城県産業技術イノベーションセンター</a:t>
              </a:r>
              <a:endPar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a:p>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産業連携</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G</a:t>
              </a:r>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担当：石川</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卓</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、石川</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洋</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endPar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grpSp>
          <p:nvGrpSpPr>
            <p:cNvPr id="11" name="グループ化 10">
              <a:extLst>
                <a:ext uri="{FF2B5EF4-FFF2-40B4-BE49-F238E27FC236}">
                  <a16:creationId xmlns:a16="http://schemas.microsoft.com/office/drawing/2014/main" id="{E2D673C2-27B1-9ED4-23DB-18A0D7D1D00D}"/>
                </a:ext>
              </a:extLst>
            </p:cNvPr>
            <p:cNvGrpSpPr/>
            <p:nvPr/>
          </p:nvGrpSpPr>
          <p:grpSpPr>
            <a:xfrm>
              <a:off x="3886558" y="7182034"/>
              <a:ext cx="3820042" cy="430692"/>
              <a:chOff x="3886558" y="7182034"/>
              <a:chExt cx="3820042" cy="430692"/>
            </a:xfrm>
          </p:grpSpPr>
          <p:sp>
            <p:nvSpPr>
              <p:cNvPr id="41" name="テキスト ボックス 40"/>
              <p:cNvSpPr txBox="1"/>
              <p:nvPr/>
            </p:nvSpPr>
            <p:spPr>
              <a:xfrm>
                <a:off x="3886558" y="7354322"/>
                <a:ext cx="1554403" cy="258404"/>
              </a:xfrm>
              <a:prstGeom prst="rect">
                <a:avLst/>
              </a:prstGeom>
              <a:noFill/>
            </p:spPr>
            <p:txBody>
              <a:bodyPr wrap="square" rtlCol="0">
                <a:spAutoFit/>
              </a:bodyPr>
              <a:lstStyle/>
              <a:p>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 </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029-293-7212</a:t>
                </a:r>
                <a:endPar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2" name="テキスト ボックス 41"/>
              <p:cNvSpPr txBox="1"/>
              <p:nvPr/>
            </p:nvSpPr>
            <p:spPr>
              <a:xfrm>
                <a:off x="3919988" y="7183863"/>
                <a:ext cx="405880" cy="225126"/>
              </a:xfrm>
              <a:prstGeom prst="rect">
                <a:avLst/>
              </a:prstGeom>
              <a:noFill/>
            </p:spPr>
            <p:txBody>
              <a:bodyPr wrap="none" rtlCol="0">
                <a:spAutoFit/>
              </a:bodyPr>
              <a:lstStyle/>
              <a:p>
                <a:r>
                  <a:rPr lang="ja-JP" altLang="en-US" sz="863" dirty="0">
                    <a:solidFill>
                      <a:schemeClr val="bg1"/>
                    </a:solidFill>
                  </a:rPr>
                  <a:t>電話</a:t>
                </a:r>
              </a:p>
            </p:txBody>
          </p:sp>
          <p:sp>
            <p:nvSpPr>
              <p:cNvPr id="43" name="テキスト ボックス 42"/>
              <p:cNvSpPr txBox="1"/>
              <p:nvPr/>
            </p:nvSpPr>
            <p:spPr>
              <a:xfrm>
                <a:off x="5196087" y="7354322"/>
                <a:ext cx="2510513" cy="258404"/>
              </a:xfrm>
              <a:prstGeom prst="rect">
                <a:avLst/>
              </a:prstGeom>
              <a:noFill/>
            </p:spPr>
            <p:txBody>
              <a:bodyPr wrap="square" rtlCol="0">
                <a:spAutoFit/>
              </a:bodyPr>
              <a:lstStyle/>
              <a:p>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renkei2</a:t>
                </a:r>
                <a:r>
                  <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a:t>
                </a:r>
                <a:r>
                  <a:rPr lang="en-US" altLang="ja-JP"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rPr>
                  <a:t>itic.pref.ibaraki.jp</a:t>
                </a:r>
                <a:endParaRPr lang="ja-JP" altLang="en-US" sz="1079" b="1" dirty="0">
                  <a:solidFill>
                    <a:schemeClr val="bg1"/>
                  </a:solidFill>
                  <a:latin typeface="メイリオ" panose="020B0604030504040204" pitchFamily="50" charset="-128"/>
                  <a:ea typeface="メイリオ" panose="020B0604030504040204" pitchFamily="50" charset="-128"/>
                  <a:cs typeface="メイリオ" panose="020B0604030504040204" pitchFamily="50" charset="-128"/>
                </a:endParaRPr>
              </a:p>
            </p:txBody>
          </p:sp>
          <p:sp>
            <p:nvSpPr>
              <p:cNvPr id="44" name="テキスト ボックス 43"/>
              <p:cNvSpPr txBox="1"/>
              <p:nvPr/>
            </p:nvSpPr>
            <p:spPr>
              <a:xfrm>
                <a:off x="5177493" y="7182034"/>
                <a:ext cx="702436" cy="225126"/>
              </a:xfrm>
              <a:prstGeom prst="rect">
                <a:avLst/>
              </a:prstGeom>
              <a:noFill/>
            </p:spPr>
            <p:txBody>
              <a:bodyPr wrap="none" rtlCol="0">
                <a:spAutoFit/>
              </a:bodyPr>
              <a:lstStyle/>
              <a:p>
                <a:r>
                  <a:rPr lang="ja-JP" altLang="en-US" sz="863" dirty="0">
                    <a:solidFill>
                      <a:schemeClr val="bg1"/>
                    </a:solidFill>
                  </a:rPr>
                  <a:t>電子メール</a:t>
                </a:r>
              </a:p>
            </p:txBody>
          </p:sp>
        </p:grpSp>
      </p:grpSp>
      <p:grpSp>
        <p:nvGrpSpPr>
          <p:cNvPr id="3" name="グループ化 2">
            <a:extLst>
              <a:ext uri="{FF2B5EF4-FFF2-40B4-BE49-F238E27FC236}">
                <a16:creationId xmlns:a16="http://schemas.microsoft.com/office/drawing/2014/main" id="{A3499C2C-8155-AE4F-356C-1C1061A09F9D}"/>
              </a:ext>
            </a:extLst>
          </p:cNvPr>
          <p:cNvGrpSpPr/>
          <p:nvPr/>
        </p:nvGrpSpPr>
        <p:grpSpPr>
          <a:xfrm>
            <a:off x="0" y="8414574"/>
            <a:ext cx="7812088" cy="2239709"/>
            <a:chOff x="0" y="8414574"/>
            <a:chExt cx="7812088" cy="2239709"/>
          </a:xfrm>
        </p:grpSpPr>
        <p:sp>
          <p:nvSpPr>
            <p:cNvPr id="9" name="正方形/長方形 8"/>
            <p:cNvSpPr/>
            <p:nvPr/>
          </p:nvSpPr>
          <p:spPr>
            <a:xfrm>
              <a:off x="588412" y="10254173"/>
              <a:ext cx="6619006" cy="400110"/>
            </a:xfrm>
            <a:prstGeom prst="rect">
              <a:avLst/>
            </a:prstGeom>
            <a:ln>
              <a:solidFill>
                <a:schemeClr val="tx1"/>
              </a:solidFill>
            </a:ln>
          </p:spPr>
          <p:txBody>
            <a:bodyPr wrap="square">
              <a:spAutoFit/>
            </a:bodyPr>
            <a:lstStyle/>
            <a:p>
              <a:r>
                <a:rPr lang="en-US" altLang="ja-JP" sz="1000" dirty="0">
                  <a:latin typeface="Meiryo UI" panose="020B0604030504040204" pitchFamily="50" charset="-128"/>
                  <a:ea typeface="Meiryo UI" panose="020B0604030504040204" pitchFamily="50" charset="-128"/>
                  <a:cs typeface="Meiryo UI" panose="020B0604030504040204" pitchFamily="50" charset="-128"/>
                </a:rPr>
                <a:t>※</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ご記入いただいた個人情報は、本</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イベントに関する参加者管理</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および</a:t>
              </a:r>
              <a:r>
                <a:rPr lang="ja-JP" altLang="en-US" sz="1000" dirty="0">
                  <a:latin typeface="Meiryo UI" panose="020B0604030504040204" pitchFamily="50" charset="-128"/>
                  <a:ea typeface="Meiryo UI" panose="020B0604030504040204" pitchFamily="50" charset="-128"/>
                  <a:cs typeface="Meiryo UI" panose="020B0604030504040204" pitchFamily="50" charset="-128"/>
                </a:rPr>
                <a:t>アンケート依頼</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の目的においてのみ使用いたします。</a:t>
              </a:r>
            </a:p>
            <a:p>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r>
                <a:rPr lang="ja-JP" altLang="ja-JP" sz="1000" dirty="0">
                  <a:latin typeface="Meiryo UI" panose="020B0604030504040204" pitchFamily="50" charset="-128"/>
                  <a:ea typeface="Meiryo UI" panose="020B0604030504040204" pitchFamily="50" charset="-128"/>
                  <a:cs typeface="Meiryo UI" panose="020B0604030504040204" pitchFamily="50" charset="-128"/>
                </a:rPr>
                <a:t>また、お預かりした個人情報はご本人の承諾を得ることなく第三者に提供、開示することは一切いたしません。</a:t>
              </a:r>
            </a:p>
          </p:txBody>
        </p:sp>
        <p:sp>
          <p:nvSpPr>
            <p:cNvPr id="4" name="二等辺三角形 3"/>
            <p:cNvSpPr/>
            <p:nvPr/>
          </p:nvSpPr>
          <p:spPr>
            <a:xfrm flipV="1">
              <a:off x="3055225" y="9283155"/>
              <a:ext cx="1687678" cy="294403"/>
            </a:xfrm>
            <a:prstGeom prst="triangle">
              <a:avLst/>
            </a:prstGeom>
            <a:solidFill>
              <a:schemeClr val="tx1">
                <a:lumMod val="95000"/>
                <a:lumOff val="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47" name="テキスト ボックス 46"/>
            <p:cNvSpPr txBox="1"/>
            <p:nvPr/>
          </p:nvSpPr>
          <p:spPr>
            <a:xfrm>
              <a:off x="1513672" y="8414574"/>
              <a:ext cx="4768485" cy="830997"/>
            </a:xfrm>
            <a:prstGeom prst="rect">
              <a:avLst/>
            </a:prstGeom>
            <a:noFill/>
          </p:spPr>
          <p:txBody>
            <a:bodyPr wrap="none" rtlCol="0">
              <a:spAutoFit/>
            </a:bodyPr>
            <a:lstStyle/>
            <a:p>
              <a:r>
                <a:rPr lang="en-US" altLang="ja-JP" sz="2400" dirty="0">
                  <a:solidFill>
                    <a:prstClr val="black">
                      <a:lumMod val="85000"/>
                      <a:lumOff val="15000"/>
                    </a:prstClr>
                  </a:solidFill>
                  <a:ea typeface="Meiryo UI" panose="020B0604030504040204" pitchFamily="50" charset="-128"/>
                  <a:cs typeface="Meiryo UI" panose="020B0604030504040204" pitchFamily="50" charset="-128"/>
                </a:rPr>
                <a:t>E-Mail</a:t>
              </a:r>
              <a:r>
                <a:rPr lang="ja-JP" altLang="en-US" sz="24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400" b="1" dirty="0">
                  <a:solidFill>
                    <a:prstClr val="black">
                      <a:lumMod val="85000"/>
                      <a:lumOff val="15000"/>
                    </a:prstClr>
                  </a:solidFill>
                  <a:ea typeface="Meiryo UI" panose="020B0604030504040204" pitchFamily="50" charset="-128"/>
                  <a:cs typeface="Meiryo UI" panose="020B0604030504040204" pitchFamily="50" charset="-128"/>
                </a:rPr>
                <a:t>renkei2@itic.pref.ibaraki.jp</a:t>
              </a:r>
            </a:p>
            <a:p>
              <a:r>
                <a:rPr lang="en-US" altLang="ja-JP" sz="2400" dirty="0">
                  <a:solidFill>
                    <a:prstClr val="black">
                      <a:lumMod val="85000"/>
                      <a:lumOff val="15000"/>
                    </a:prstClr>
                  </a:solidFill>
                  <a:ea typeface="Meiryo UI" panose="020B0604030504040204" pitchFamily="50" charset="-128"/>
                  <a:cs typeface="Meiryo UI" panose="020B0604030504040204" pitchFamily="50" charset="-128"/>
                </a:rPr>
                <a:t>  </a:t>
              </a:r>
              <a:r>
                <a:rPr lang="ja-JP" altLang="en-US" sz="2400" dirty="0">
                  <a:solidFill>
                    <a:prstClr val="black">
                      <a:lumMod val="85000"/>
                      <a:lumOff val="15000"/>
                    </a:prstClr>
                  </a:solidFill>
                  <a:ea typeface="Meiryo UI" panose="020B0604030504040204" pitchFamily="50" charset="-128"/>
                  <a:cs typeface="Meiryo UI" panose="020B0604030504040204" pitchFamily="50" charset="-128"/>
                </a:rPr>
                <a:t>　</a:t>
              </a:r>
              <a:r>
                <a:rPr lang="en-US" altLang="ja-JP" sz="2400" dirty="0">
                  <a:solidFill>
                    <a:prstClr val="black">
                      <a:lumMod val="85000"/>
                      <a:lumOff val="15000"/>
                    </a:prstClr>
                  </a:solidFill>
                  <a:ea typeface="Meiryo UI" panose="020B0604030504040204" pitchFamily="50" charset="-128"/>
                  <a:cs typeface="Meiryo UI" panose="020B0604030504040204" pitchFamily="50" charset="-128"/>
                </a:rPr>
                <a:t>FAX</a:t>
              </a:r>
              <a:r>
                <a:rPr lang="ja-JP" altLang="en-US" sz="2400" dirty="0">
                  <a:solidFill>
                    <a:prstClr val="black">
                      <a:lumMod val="85000"/>
                      <a:lumOff val="15000"/>
                    </a:prstClr>
                  </a:solidFill>
                  <a:ea typeface="Meiryo UI" panose="020B0604030504040204" pitchFamily="50" charset="-128"/>
                  <a:cs typeface="Meiryo UI" panose="020B0604030504040204" pitchFamily="50" charset="-128"/>
                </a:rPr>
                <a:t>：</a:t>
              </a:r>
              <a:r>
                <a:rPr lang="en-US" altLang="ja-JP" sz="2400" b="1" dirty="0">
                  <a:solidFill>
                    <a:prstClr val="black">
                      <a:lumMod val="85000"/>
                      <a:lumOff val="15000"/>
                    </a:prstClr>
                  </a:solidFill>
                  <a:ea typeface="Meiryo UI" panose="020B0604030504040204" pitchFamily="50" charset="-128"/>
                  <a:cs typeface="Meiryo UI" panose="020B0604030504040204" pitchFamily="50" charset="-128"/>
                </a:rPr>
                <a:t>029-293-8029</a:t>
              </a:r>
            </a:p>
          </p:txBody>
        </p:sp>
        <p:sp>
          <p:nvSpPr>
            <p:cNvPr id="48" name="テキスト ボックス 47">
              <a:extLst>
                <a:ext uri="{FF2B5EF4-FFF2-40B4-BE49-F238E27FC236}">
                  <a16:creationId xmlns:a16="http://schemas.microsoft.com/office/drawing/2014/main" id="{558B84BE-2ABB-3C90-5AFA-0B32D0237F6C}"/>
                </a:ext>
              </a:extLst>
            </p:cNvPr>
            <p:cNvSpPr txBox="1"/>
            <p:nvPr/>
          </p:nvSpPr>
          <p:spPr>
            <a:xfrm>
              <a:off x="0" y="9649625"/>
              <a:ext cx="7812088" cy="400110"/>
            </a:xfrm>
            <a:prstGeom prst="rect">
              <a:avLst/>
            </a:prstGeom>
            <a:noFill/>
          </p:spPr>
          <p:txBody>
            <a:bodyPr wrap="square" rtlCol="0" anchor="ctr">
              <a:spAutoFit/>
            </a:bodyPr>
            <a:lstStyle/>
            <a:p>
              <a:pPr algn="ctr"/>
              <a:r>
                <a:rPr lang="ja-JP" altLang="en-US" sz="2000" dirty="0">
                  <a:latin typeface="Meiryo UI" panose="020B0604030504040204" pitchFamily="50" charset="-128"/>
                  <a:ea typeface="Meiryo UI" panose="020B0604030504040204" pitchFamily="50" charset="-128"/>
                </a:rPr>
                <a:t>事務局：茨城県産業技術イノベーションセンター　　</a:t>
              </a:r>
            </a:p>
          </p:txBody>
        </p:sp>
      </p:grpSp>
      <p:sp>
        <p:nvSpPr>
          <p:cNvPr id="54" name="正方形/長方形 53">
            <a:extLst>
              <a:ext uri="{FF2B5EF4-FFF2-40B4-BE49-F238E27FC236}">
                <a16:creationId xmlns:a16="http://schemas.microsoft.com/office/drawing/2014/main" id="{847DF0EA-1CFD-0657-A570-99EF922840AE}"/>
              </a:ext>
            </a:extLst>
          </p:cNvPr>
          <p:cNvSpPr/>
          <p:nvPr/>
        </p:nvSpPr>
        <p:spPr>
          <a:xfrm>
            <a:off x="487862" y="7031471"/>
            <a:ext cx="6996311" cy="276999"/>
          </a:xfrm>
          <a:prstGeom prst="rect">
            <a:avLst/>
          </a:prstGeom>
        </p:spPr>
        <p:txBody>
          <a:bodyPr wrap="square">
            <a:spAutoFit/>
          </a:bodyPr>
          <a:lstStyle/>
          <a:p>
            <a:r>
              <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　ご記入いただきましたメールアドレスに事務局よりご案内をお送りいたします。</a:t>
            </a:r>
            <a:endParaRPr lang="ja-JP"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nvGrpSpPr>
          <p:cNvPr id="10" name="グループ化 9">
            <a:extLst>
              <a:ext uri="{FF2B5EF4-FFF2-40B4-BE49-F238E27FC236}">
                <a16:creationId xmlns:a16="http://schemas.microsoft.com/office/drawing/2014/main" id="{01A90444-4AB3-8FE5-1937-F2456883A7BC}"/>
              </a:ext>
            </a:extLst>
          </p:cNvPr>
          <p:cNvGrpSpPr/>
          <p:nvPr/>
        </p:nvGrpSpPr>
        <p:grpSpPr>
          <a:xfrm>
            <a:off x="487862" y="458885"/>
            <a:ext cx="6883882" cy="2887852"/>
            <a:chOff x="487862" y="458885"/>
            <a:chExt cx="6883882" cy="2887852"/>
          </a:xfrm>
        </p:grpSpPr>
        <p:grpSp>
          <p:nvGrpSpPr>
            <p:cNvPr id="6" name="グループ化 5">
              <a:extLst>
                <a:ext uri="{FF2B5EF4-FFF2-40B4-BE49-F238E27FC236}">
                  <a16:creationId xmlns:a16="http://schemas.microsoft.com/office/drawing/2014/main" id="{93788313-2BAA-B7BA-3BDE-6BEB1BCAC355}"/>
                </a:ext>
              </a:extLst>
            </p:cNvPr>
            <p:cNvGrpSpPr/>
            <p:nvPr/>
          </p:nvGrpSpPr>
          <p:grpSpPr>
            <a:xfrm>
              <a:off x="4398710" y="3062782"/>
              <a:ext cx="2962437" cy="283955"/>
              <a:chOff x="4363294" y="1484243"/>
              <a:chExt cx="2962437" cy="283955"/>
            </a:xfrm>
          </p:grpSpPr>
          <p:sp>
            <p:nvSpPr>
              <p:cNvPr id="75" name="正方形/長方形 74"/>
              <p:cNvSpPr/>
              <p:nvPr/>
            </p:nvSpPr>
            <p:spPr>
              <a:xfrm>
                <a:off x="5059895" y="1484243"/>
                <a:ext cx="2265836" cy="254422"/>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a:solidFill>
                    <a:prstClr val="white"/>
                  </a:solidFill>
                </a:endParaRPr>
              </a:p>
            </p:txBody>
          </p:sp>
          <p:sp>
            <p:nvSpPr>
              <p:cNvPr id="76" name="テキスト ボックス 75"/>
              <p:cNvSpPr txBox="1"/>
              <p:nvPr/>
            </p:nvSpPr>
            <p:spPr>
              <a:xfrm>
                <a:off x="5060533" y="1491199"/>
                <a:ext cx="2185214" cy="276999"/>
              </a:xfrm>
              <a:prstGeom prst="rect">
                <a:avLst/>
              </a:prstGeom>
              <a:noFill/>
            </p:spPr>
            <p:txBody>
              <a:bodyPr wrap="none" rtlCol="0">
                <a:spAutoFit/>
              </a:bodyPr>
              <a:lstStyle/>
              <a:p>
                <a:r>
                  <a:rPr lang="ja-JP" altLang="en-US"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rPr>
                  <a:t>　　　　　　　年　　　　月　　　　日</a:t>
                </a:r>
                <a:endParaRPr lang="en-US" altLang="ja-JP" sz="1200" dirty="0">
                  <a:solidFill>
                    <a:prstClr val="black">
                      <a:lumMod val="85000"/>
                      <a:lumOff val="15000"/>
                    </a:prstClr>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77" name="テキスト ボックス 76"/>
              <p:cNvSpPr txBox="1"/>
              <p:nvPr/>
            </p:nvSpPr>
            <p:spPr>
              <a:xfrm>
                <a:off x="4363294" y="1486455"/>
                <a:ext cx="646331" cy="276999"/>
              </a:xfrm>
              <a:prstGeom prst="rect">
                <a:avLst/>
              </a:prstGeom>
              <a:noFill/>
            </p:spPr>
            <p:txBody>
              <a:bodyPr wrap="none" rtlCol="0">
                <a:spAutoFit/>
              </a:bodyPr>
              <a:lstStyle/>
              <a:p>
                <a:r>
                  <a:rPr lang="ja-JP" altLang="en-US"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rPr>
                  <a:t>記入日</a:t>
                </a:r>
                <a:endParaRPr lang="en-US" altLang="ja-JP" sz="1200" dirty="0">
                  <a:solidFill>
                    <a:schemeClr val="bg1"/>
                  </a:solidFill>
                  <a:latin typeface="Meiryo UI" panose="020B0604030504040204" pitchFamily="50" charset="-128"/>
                  <a:ea typeface="Meiryo UI" panose="020B0604030504040204" pitchFamily="50" charset="-128"/>
                  <a:cs typeface="Meiryo UI" panose="020B0604030504040204" pitchFamily="50" charset="-128"/>
                </a:endParaRPr>
              </a:p>
            </p:txBody>
          </p:sp>
        </p:grpSp>
        <p:grpSp>
          <p:nvGrpSpPr>
            <p:cNvPr id="8" name="グループ化 7">
              <a:extLst>
                <a:ext uri="{FF2B5EF4-FFF2-40B4-BE49-F238E27FC236}">
                  <a16:creationId xmlns:a16="http://schemas.microsoft.com/office/drawing/2014/main" id="{E0431B3B-EDC9-F338-49F8-4CC1F5CC9322}"/>
                </a:ext>
              </a:extLst>
            </p:cNvPr>
            <p:cNvGrpSpPr/>
            <p:nvPr/>
          </p:nvGrpSpPr>
          <p:grpSpPr>
            <a:xfrm>
              <a:off x="487862" y="458885"/>
              <a:ext cx="6883882" cy="2352800"/>
              <a:chOff x="451766" y="1601896"/>
              <a:chExt cx="6883882" cy="2352800"/>
            </a:xfrm>
          </p:grpSpPr>
          <p:sp>
            <p:nvSpPr>
              <p:cNvPr id="66" name="正方形/長方形 65"/>
              <p:cNvSpPr/>
              <p:nvPr/>
            </p:nvSpPr>
            <p:spPr>
              <a:xfrm>
                <a:off x="451766" y="1601896"/>
                <a:ext cx="6883882" cy="2352800"/>
              </a:xfrm>
              <a:prstGeom prst="rect">
                <a:avLst/>
              </a:prstGeom>
              <a:solidFill>
                <a:schemeClr val="bg1"/>
              </a:solidFill>
              <a:ln w="0">
                <a:solidFill>
                  <a:schemeClr val="bg1">
                    <a:alpha val="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sz="1943" dirty="0">
                  <a:solidFill>
                    <a:prstClr val="black"/>
                  </a:solidFill>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1033912" y="3215300"/>
                <a:ext cx="5724951" cy="656270"/>
              </a:xfrm>
              <a:prstGeom prst="rect">
                <a:avLst/>
              </a:prstGeom>
              <a:noFill/>
            </p:spPr>
            <p:txBody>
              <a:bodyPr wrap="square" rtlCol="0">
                <a:spAutoFit/>
              </a:bodyPr>
              <a:lstStyle/>
              <a:p>
                <a:pPr algn="ctr"/>
                <a:r>
                  <a:rPr lang="ja-JP" altLang="en-US" sz="1600" dirty="0">
                    <a:solidFill>
                      <a:prstClr val="black"/>
                    </a:solidFill>
                    <a:latin typeface="Meiryo UI" panose="020B0604030504040204" pitchFamily="50" charset="-128"/>
                    <a:ea typeface="Meiryo UI" panose="020B0604030504040204" pitchFamily="50" charset="-128"/>
                  </a:rPr>
                  <a:t>下記をご記入の上、電子メールまたは</a:t>
                </a:r>
                <a:r>
                  <a:rPr lang="en-US" altLang="ja-JP" sz="1600" dirty="0">
                    <a:solidFill>
                      <a:prstClr val="black"/>
                    </a:solidFill>
                    <a:latin typeface="Meiryo UI" panose="020B0604030504040204" pitchFamily="50" charset="-128"/>
                    <a:ea typeface="Meiryo UI" panose="020B0604030504040204" pitchFamily="50" charset="-128"/>
                  </a:rPr>
                  <a:t>FAX</a:t>
                </a:r>
                <a:r>
                  <a:rPr lang="ja-JP" altLang="en-US" sz="1600" dirty="0">
                    <a:solidFill>
                      <a:prstClr val="black"/>
                    </a:solidFill>
                    <a:latin typeface="Meiryo UI" panose="020B0604030504040204" pitchFamily="50" charset="-128"/>
                    <a:ea typeface="Meiryo UI" panose="020B0604030504040204" pitchFamily="50" charset="-128"/>
                  </a:rPr>
                  <a:t>で送付してください。</a:t>
                </a:r>
                <a:endParaRPr lang="en-US" altLang="ja-JP" sz="1600" dirty="0">
                  <a:solidFill>
                    <a:prstClr val="black"/>
                  </a:solidFill>
                  <a:latin typeface="Meiryo UI" panose="020B0604030504040204" pitchFamily="50" charset="-128"/>
                  <a:ea typeface="Meiryo UI" panose="020B0604030504040204" pitchFamily="50" charset="-128"/>
                </a:endParaRPr>
              </a:p>
              <a:p>
                <a:pPr algn="ctr">
                  <a:lnSpc>
                    <a:spcPct val="150000"/>
                  </a:lnSpc>
                </a:pPr>
                <a:r>
                  <a:rPr lang="ja-JP" altLang="en-US" sz="1600" dirty="0">
                    <a:solidFill>
                      <a:prstClr val="black"/>
                    </a:solidFill>
                    <a:latin typeface="Meiryo UI" panose="020B0604030504040204" pitchFamily="50" charset="-128"/>
                    <a:ea typeface="Meiryo UI" panose="020B0604030504040204" pitchFamily="50" charset="-128"/>
                  </a:rPr>
                  <a:t>申込締切：</a:t>
                </a:r>
                <a:r>
                  <a:rPr lang="en-US" altLang="ja-JP" sz="1600" dirty="0">
                    <a:solidFill>
                      <a:prstClr val="black"/>
                    </a:solidFill>
                    <a:latin typeface="Meiryo UI" panose="020B0604030504040204" pitchFamily="50" charset="-128"/>
                    <a:ea typeface="Meiryo UI" panose="020B0604030504040204" pitchFamily="50" charset="-128"/>
                  </a:rPr>
                  <a:t>2022</a:t>
                </a:r>
                <a:r>
                  <a:rPr lang="ja-JP" altLang="en-US" sz="1600" dirty="0">
                    <a:solidFill>
                      <a:prstClr val="black"/>
                    </a:solidFill>
                    <a:latin typeface="Meiryo UI" panose="020B0604030504040204" pitchFamily="50" charset="-128"/>
                    <a:ea typeface="Meiryo UI" panose="020B0604030504040204" pitchFamily="50" charset="-128"/>
                  </a:rPr>
                  <a:t>年</a:t>
                </a:r>
                <a:r>
                  <a:rPr lang="en-US" altLang="ja-JP" sz="1600" dirty="0">
                    <a:solidFill>
                      <a:prstClr val="black"/>
                    </a:solidFill>
                    <a:latin typeface="Meiryo UI" panose="020B0604030504040204" pitchFamily="50" charset="-128"/>
                    <a:ea typeface="Meiryo UI" panose="020B0604030504040204" pitchFamily="50" charset="-128"/>
                  </a:rPr>
                  <a:t>12</a:t>
                </a:r>
                <a:r>
                  <a:rPr lang="ja-JP" altLang="en-US" sz="1600" dirty="0">
                    <a:solidFill>
                      <a:prstClr val="black"/>
                    </a:solidFill>
                    <a:latin typeface="Meiryo UI" panose="020B0604030504040204" pitchFamily="50" charset="-128"/>
                    <a:ea typeface="Meiryo UI" panose="020B0604030504040204" pitchFamily="50" charset="-128"/>
                  </a:rPr>
                  <a:t>月</a:t>
                </a:r>
                <a:r>
                  <a:rPr lang="en-US" altLang="ja-JP" sz="1600" dirty="0">
                    <a:solidFill>
                      <a:prstClr val="black"/>
                    </a:solidFill>
                    <a:latin typeface="Meiryo UI" panose="020B0604030504040204" pitchFamily="50" charset="-128"/>
                    <a:ea typeface="Meiryo UI" panose="020B0604030504040204" pitchFamily="50" charset="-128"/>
                  </a:rPr>
                  <a:t>13</a:t>
                </a:r>
                <a:r>
                  <a:rPr lang="ja-JP" altLang="en-US" sz="1600" dirty="0">
                    <a:solidFill>
                      <a:prstClr val="black"/>
                    </a:solidFill>
                    <a:latin typeface="Meiryo UI" panose="020B0604030504040204" pitchFamily="50" charset="-128"/>
                    <a:ea typeface="Meiryo UI" panose="020B0604030504040204" pitchFamily="50" charset="-128"/>
                  </a:rPr>
                  <a:t>日</a:t>
                </a: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火</a:t>
                </a:r>
                <a:r>
                  <a:rPr lang="en-US" altLang="ja-JP" sz="1600" dirty="0">
                    <a:solidFill>
                      <a:prstClr val="black"/>
                    </a:solidFill>
                    <a:latin typeface="Meiryo UI" panose="020B0604030504040204" pitchFamily="50" charset="-128"/>
                    <a:ea typeface="Meiryo UI" panose="020B0604030504040204" pitchFamily="50" charset="-128"/>
                  </a:rPr>
                  <a:t>)</a:t>
                </a:r>
                <a:r>
                  <a:rPr lang="ja-JP" altLang="en-US" sz="1600" dirty="0">
                    <a:solidFill>
                      <a:prstClr val="black"/>
                    </a:solidFill>
                    <a:latin typeface="Meiryo UI" panose="020B0604030504040204" pitchFamily="50" charset="-128"/>
                    <a:ea typeface="Meiryo UI" panose="020B0604030504040204" pitchFamily="50" charset="-128"/>
                  </a:rPr>
                  <a:t> </a:t>
                </a:r>
                <a:r>
                  <a:rPr lang="en-US" altLang="ja-JP" sz="1600" dirty="0">
                    <a:solidFill>
                      <a:prstClr val="black"/>
                    </a:solidFill>
                    <a:latin typeface="Meiryo UI" panose="020B0604030504040204" pitchFamily="50" charset="-128"/>
                    <a:ea typeface="Meiryo UI" panose="020B0604030504040204" pitchFamily="50" charset="-128"/>
                  </a:rPr>
                  <a:t>12</a:t>
                </a:r>
                <a:r>
                  <a:rPr lang="ja-JP" altLang="en-US" sz="1600" dirty="0">
                    <a:solidFill>
                      <a:prstClr val="black"/>
                    </a:solidFill>
                    <a:latin typeface="Meiryo UI" panose="020B0604030504040204" pitchFamily="50" charset="-128"/>
                    <a:ea typeface="Meiryo UI" panose="020B0604030504040204" pitchFamily="50" charset="-128"/>
                  </a:rPr>
                  <a:t>時</a:t>
                </a:r>
                <a:endParaRPr lang="en-US" altLang="ja-JP" sz="1600" dirty="0">
                  <a:solidFill>
                    <a:prstClr val="black"/>
                  </a:solidFill>
                  <a:latin typeface="Meiryo UI" panose="020B0604030504040204" pitchFamily="50" charset="-128"/>
                  <a:ea typeface="Meiryo UI" panose="020B0604030504040204" pitchFamily="50" charset="-128"/>
                </a:endParaRPr>
              </a:p>
            </p:txBody>
          </p:sp>
          <p:sp>
            <p:nvSpPr>
              <p:cNvPr id="2" name="テキスト ボックス 1"/>
              <p:cNvSpPr txBox="1"/>
              <p:nvPr/>
            </p:nvSpPr>
            <p:spPr>
              <a:xfrm>
                <a:off x="1973458" y="2024497"/>
                <a:ext cx="3544458" cy="1073627"/>
              </a:xfrm>
              <a:prstGeom prst="rect">
                <a:avLst/>
              </a:prstGeom>
              <a:noFill/>
            </p:spPr>
            <p:txBody>
              <a:bodyPr wrap="square" rtlCol="0">
                <a:spAutoFit/>
              </a:bodyPr>
              <a:lstStyle/>
              <a:p>
                <a:pPr>
                  <a:lnSpc>
                    <a:spcPct val="130000"/>
                  </a:lnSpc>
                </a:pPr>
                <a:r>
                  <a:rPr lang="ja-JP" altLang="en-US" sz="1600" dirty="0">
                    <a:solidFill>
                      <a:prstClr val="black"/>
                    </a:solidFill>
                    <a:latin typeface="Meiryo UI" panose="020B0604030504040204" pitchFamily="50" charset="-128"/>
                    <a:ea typeface="Meiryo UI" panose="020B0604030504040204" pitchFamily="50" charset="-128"/>
                  </a:rPr>
                  <a:t>令和</a:t>
                </a:r>
                <a:r>
                  <a:rPr lang="en-US" altLang="ja-JP" sz="1600" dirty="0">
                    <a:solidFill>
                      <a:prstClr val="black"/>
                    </a:solidFill>
                    <a:latin typeface="Meiryo UI" panose="020B0604030504040204" pitchFamily="50" charset="-128"/>
                    <a:ea typeface="Meiryo UI" panose="020B0604030504040204" pitchFamily="50" charset="-128"/>
                  </a:rPr>
                  <a:t>4</a:t>
                </a:r>
                <a:r>
                  <a:rPr lang="ja-JP" altLang="en-US" sz="1600" dirty="0">
                    <a:solidFill>
                      <a:prstClr val="black"/>
                    </a:solidFill>
                    <a:latin typeface="Meiryo UI" panose="020B0604030504040204" pitchFamily="50" charset="-128"/>
                    <a:ea typeface="Meiryo UI" panose="020B0604030504040204" pitchFamily="50" charset="-128"/>
                  </a:rPr>
                  <a:t>年度　</a:t>
                </a:r>
                <a:r>
                  <a:rPr lang="en-US" altLang="ja-JP" sz="2800" b="1" dirty="0">
                    <a:solidFill>
                      <a:prstClr val="black"/>
                    </a:solidFill>
                    <a:latin typeface="Meiryo UI" panose="020B0604030504040204" pitchFamily="50" charset="-128"/>
                    <a:ea typeface="Meiryo UI" panose="020B0604030504040204" pitchFamily="50" charset="-128"/>
                  </a:rPr>
                  <a:t>Web</a:t>
                </a:r>
                <a:r>
                  <a:rPr lang="ja-JP" altLang="en-US" sz="2800" b="1" dirty="0">
                    <a:solidFill>
                      <a:prstClr val="black"/>
                    </a:solidFill>
                    <a:latin typeface="Meiryo UI" panose="020B0604030504040204" pitchFamily="50" charset="-128"/>
                    <a:ea typeface="Meiryo UI" panose="020B0604030504040204" pitchFamily="50" charset="-128"/>
                  </a:rPr>
                  <a:t> 見本市</a:t>
                </a:r>
                <a:endParaRPr lang="en-US" altLang="ja-JP" sz="2800" b="1" dirty="0">
                  <a:solidFill>
                    <a:prstClr val="black"/>
                  </a:solidFill>
                  <a:latin typeface="Meiryo UI" panose="020B0604030504040204" pitchFamily="50" charset="-128"/>
                  <a:ea typeface="Meiryo UI" panose="020B0604030504040204" pitchFamily="50" charset="-128"/>
                </a:endParaRPr>
              </a:p>
              <a:p>
                <a:pPr algn="ctr">
                  <a:lnSpc>
                    <a:spcPct val="130000"/>
                  </a:lnSpc>
                </a:pPr>
                <a:r>
                  <a:rPr lang="ja-JP" altLang="en-US" sz="2400" b="1" dirty="0">
                    <a:solidFill>
                      <a:prstClr val="black"/>
                    </a:solidFill>
                    <a:latin typeface="Meiryo UI" panose="020B0604030504040204" pitchFamily="50" charset="-128"/>
                    <a:ea typeface="Meiryo UI" panose="020B0604030504040204" pitchFamily="50" charset="-128"/>
                  </a:rPr>
                  <a:t>聴講申込</a:t>
                </a:r>
                <a:r>
                  <a:rPr lang="en-US" altLang="ja-JP" sz="2400" dirty="0">
                    <a:solidFill>
                      <a:prstClr val="black"/>
                    </a:solidFill>
                    <a:latin typeface="Meiryo UI" panose="020B0604030504040204" pitchFamily="50" charset="-128"/>
                    <a:ea typeface="Meiryo UI" panose="020B0604030504040204" pitchFamily="50" charset="-128"/>
                  </a:rPr>
                  <a:t>(Web</a:t>
                </a:r>
                <a:r>
                  <a:rPr lang="ja-JP" altLang="en-US" sz="2400" dirty="0">
                    <a:solidFill>
                      <a:prstClr val="black"/>
                    </a:solidFill>
                    <a:latin typeface="Meiryo UI" panose="020B0604030504040204" pitchFamily="50" charset="-128"/>
                    <a:ea typeface="Meiryo UI" panose="020B0604030504040204" pitchFamily="50" charset="-128"/>
                  </a:rPr>
                  <a:t>配信</a:t>
                </a:r>
                <a:r>
                  <a:rPr lang="en-US" altLang="ja-JP" sz="2400" dirty="0">
                    <a:solidFill>
                      <a:prstClr val="black"/>
                    </a:solidFill>
                    <a:latin typeface="Meiryo UI" panose="020B0604030504040204" pitchFamily="50" charset="-128"/>
                    <a:ea typeface="Meiryo UI" panose="020B0604030504040204" pitchFamily="50" charset="-128"/>
                  </a:rPr>
                  <a:t>)</a:t>
                </a:r>
              </a:p>
            </p:txBody>
          </p:sp>
        </p:grpSp>
        <p:sp>
          <p:nvSpPr>
            <p:cNvPr id="5" name="テキスト ボックス 4">
              <a:extLst>
                <a:ext uri="{FF2B5EF4-FFF2-40B4-BE49-F238E27FC236}">
                  <a16:creationId xmlns:a16="http://schemas.microsoft.com/office/drawing/2014/main" id="{8DE3176B-28DE-9E7C-DA71-A466CD7531A1}"/>
                </a:ext>
              </a:extLst>
            </p:cNvPr>
            <p:cNvSpPr txBox="1"/>
            <p:nvPr/>
          </p:nvSpPr>
          <p:spPr>
            <a:xfrm>
              <a:off x="691615" y="586426"/>
              <a:ext cx="5901601" cy="369332"/>
            </a:xfrm>
            <a:prstGeom prst="rect">
              <a:avLst/>
            </a:prstGeom>
            <a:noFill/>
          </p:spPr>
          <p:txBody>
            <a:bodyPr wrap="square">
              <a:spAutoFit/>
            </a:bodyPr>
            <a:lstStyle/>
            <a:p>
              <a:r>
                <a:rPr lang="ja-JP" altLang="en-US" sz="1800" dirty="0">
                  <a:solidFill>
                    <a:prstClr val="black"/>
                  </a:solidFill>
                  <a:latin typeface="Meiryo UI" panose="020B0604030504040204" pitchFamily="50" charset="-128"/>
                  <a:ea typeface="Meiryo UI" panose="020B0604030504040204" pitchFamily="50" charset="-128"/>
                </a:rPr>
                <a:t>茨城県産業技術イノベーションセンター</a:t>
              </a:r>
              <a:endParaRPr lang="ja-JP" altLang="en-US" sz="1800" dirty="0"/>
            </a:p>
          </p:txBody>
        </p:sp>
      </p:grpSp>
      <p:graphicFrame>
        <p:nvGraphicFramePr>
          <p:cNvPr id="12" name="表 12">
            <a:extLst>
              <a:ext uri="{FF2B5EF4-FFF2-40B4-BE49-F238E27FC236}">
                <a16:creationId xmlns:a16="http://schemas.microsoft.com/office/drawing/2014/main" id="{57805571-38AC-969B-F3F9-63AC69CA57FC}"/>
              </a:ext>
            </a:extLst>
          </p:cNvPr>
          <p:cNvGraphicFramePr>
            <a:graphicFrameLocks noGrp="1"/>
          </p:cNvGraphicFramePr>
          <p:nvPr>
            <p:extLst>
              <p:ext uri="{D42A27DB-BD31-4B8C-83A1-F6EECF244321}">
                <p14:modId xmlns:p14="http://schemas.microsoft.com/office/powerpoint/2010/main" val="2774176257"/>
              </p:ext>
            </p:extLst>
          </p:nvPr>
        </p:nvGraphicFramePr>
        <p:xfrm>
          <a:off x="509590" y="3514304"/>
          <a:ext cx="6862154" cy="3420000"/>
        </p:xfrm>
        <a:graphic>
          <a:graphicData uri="http://schemas.openxmlformats.org/drawingml/2006/table">
            <a:tbl>
              <a:tblPr firstRow="1" bandRow="1">
                <a:tableStyleId>{5940675A-B579-460E-94D1-54222C63F5DA}</a:tableStyleId>
              </a:tblPr>
              <a:tblGrid>
                <a:gridCol w="1741645">
                  <a:extLst>
                    <a:ext uri="{9D8B030D-6E8A-4147-A177-3AD203B41FA5}">
                      <a16:colId xmlns:a16="http://schemas.microsoft.com/office/drawing/2014/main" val="1123290786"/>
                    </a:ext>
                  </a:extLst>
                </a:gridCol>
                <a:gridCol w="5120509">
                  <a:extLst>
                    <a:ext uri="{9D8B030D-6E8A-4147-A177-3AD203B41FA5}">
                      <a16:colId xmlns:a16="http://schemas.microsoft.com/office/drawing/2014/main" val="72377581"/>
                    </a:ext>
                  </a:extLst>
                </a:gridCol>
              </a:tblGrid>
              <a:tr h="380000">
                <a:tc>
                  <a:txBody>
                    <a:bodyPr/>
                    <a:lstStyle/>
                    <a:p>
                      <a:pPr algn="ctr"/>
                      <a:r>
                        <a:rPr kumimoji="1" lang="ja-JP" altLang="en-US" sz="1400" dirty="0">
                          <a:latin typeface="メイリオ" panose="020B0604030504040204" pitchFamily="50" charset="-128"/>
                          <a:ea typeface="メイリオ" panose="020B0604030504040204" pitchFamily="50" charset="-128"/>
                        </a:rPr>
                        <a:t>会社・団体名</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322290125"/>
                  </a:ext>
                </a:extLst>
              </a:tr>
              <a:tr h="380000">
                <a:tc>
                  <a:txBody>
                    <a:bodyPr/>
                    <a:lstStyle/>
                    <a:p>
                      <a:pPr algn="ctr"/>
                      <a:r>
                        <a:rPr kumimoji="1" lang="ja-JP" altLang="en-US" sz="1400" dirty="0">
                          <a:latin typeface="メイリオ" panose="020B0604030504040204" pitchFamily="50" charset="-128"/>
                          <a:ea typeface="メイリオ" panose="020B0604030504040204" pitchFamily="50" charset="-128"/>
                        </a:rPr>
                        <a:t>住　　　所</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323808761"/>
                  </a:ext>
                </a:extLst>
              </a:tr>
              <a:tr h="380000">
                <a:tc rowSpan="2">
                  <a:txBody>
                    <a:bodyPr/>
                    <a:lstStyle/>
                    <a:p>
                      <a:pPr algn="ctr"/>
                      <a:r>
                        <a:rPr kumimoji="1" lang="ja-JP" altLang="en-US" sz="1400" dirty="0">
                          <a:latin typeface="メイリオ" panose="020B0604030504040204" pitchFamily="50" charset="-128"/>
                          <a:ea typeface="メイリオ" panose="020B0604030504040204" pitchFamily="50" charset="-128"/>
                        </a:rPr>
                        <a:t>聴講者①</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3605340033"/>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1861345020"/>
                  </a:ext>
                </a:extLst>
              </a:tr>
              <a:tr h="380000">
                <a:tc rowSpan="2">
                  <a:txBody>
                    <a:bodyPr/>
                    <a:lstStyle/>
                    <a:p>
                      <a:pPr algn="ctr"/>
                      <a:r>
                        <a:rPr kumimoji="1" lang="ja-JP" altLang="en-US" sz="1400" dirty="0">
                          <a:latin typeface="メイリオ" panose="020B0604030504040204" pitchFamily="50" charset="-128"/>
                          <a:ea typeface="メイリオ" panose="020B0604030504040204" pitchFamily="50" charset="-128"/>
                        </a:rPr>
                        <a:t>聴講者②</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79819898"/>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953925947"/>
                  </a:ext>
                </a:extLst>
              </a:tr>
              <a:tr h="380000">
                <a:tc rowSpan="2">
                  <a:txBody>
                    <a:bodyPr/>
                    <a:lstStyle/>
                    <a:p>
                      <a:pPr algn="ctr"/>
                      <a:r>
                        <a:rPr kumimoji="1" lang="ja-JP" altLang="en-US" sz="1400" dirty="0">
                          <a:latin typeface="メイリオ" panose="020B0604030504040204" pitchFamily="50" charset="-128"/>
                          <a:ea typeface="メイリオ" panose="020B0604030504040204" pitchFamily="50" charset="-128"/>
                        </a:rPr>
                        <a:t>聴講者③</a:t>
                      </a:r>
                      <a:endParaRPr kumimoji="1" lang="en-US" altLang="ja-JP" sz="1400" dirty="0">
                        <a:latin typeface="メイリオ" panose="020B0604030504040204" pitchFamily="50" charset="-128"/>
                        <a:ea typeface="メイリオ" panose="020B0604030504040204" pitchFamily="50" charset="-128"/>
                      </a:endParaRPr>
                    </a:p>
                    <a:p>
                      <a:pPr algn="l"/>
                      <a:r>
                        <a:rPr kumimoji="1" lang="ja-JP" altLang="en-US" sz="1200" dirty="0">
                          <a:latin typeface="メイリオ" panose="020B0604030504040204" pitchFamily="50" charset="-128"/>
                          <a:ea typeface="メイリオ" panose="020B0604030504040204" pitchFamily="50" charset="-128"/>
                        </a:rPr>
                        <a:t>（役職／氏名／</a:t>
                      </a:r>
                      <a:endParaRPr kumimoji="1" lang="en-US" altLang="ja-JP" sz="1200" dirty="0">
                        <a:latin typeface="メイリオ" panose="020B0604030504040204" pitchFamily="50" charset="-128"/>
                        <a:ea typeface="メイリオ" panose="020B0604030504040204" pitchFamily="50" charset="-128"/>
                      </a:endParaRPr>
                    </a:p>
                    <a:p>
                      <a:pPr algn="ctr"/>
                      <a:r>
                        <a:rPr kumimoji="1" lang="ja-JP" altLang="en-US" sz="1200" dirty="0">
                          <a:latin typeface="メイリオ" panose="020B0604030504040204" pitchFamily="50" charset="-128"/>
                          <a:ea typeface="メイリオ" panose="020B0604030504040204" pitchFamily="50" charset="-128"/>
                        </a:rPr>
                        <a:t>メールアドレス）</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（役職）　　　　　　　　　　（氏名）</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4030261290"/>
                  </a:ext>
                </a:extLst>
              </a:tr>
              <a:tr h="380000">
                <a:tc vMerge="1">
                  <a:txBody>
                    <a:bodyPr/>
                    <a:lstStyle/>
                    <a:p>
                      <a:pPr algn="ctr"/>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r>
                        <a:rPr kumimoji="1" lang="ja-JP" altLang="en-US" sz="1200" dirty="0">
                          <a:solidFill>
                            <a:schemeClr val="bg1">
                              <a:lumMod val="50000"/>
                            </a:schemeClr>
                          </a:solidFill>
                          <a:latin typeface="メイリオ" panose="020B0604030504040204" pitchFamily="50" charset="-128"/>
                          <a:ea typeface="メイリオ" panose="020B0604030504040204" pitchFamily="50" charset="-128"/>
                        </a:rPr>
                        <a:t>（メール）</a:t>
                      </a:r>
                    </a:p>
                  </a:txBody>
                  <a:tcP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562633932"/>
                  </a:ext>
                </a:extLst>
              </a:tr>
              <a:tr h="380000">
                <a:tc>
                  <a:txBody>
                    <a:bodyPr/>
                    <a:lstStyle/>
                    <a:p>
                      <a:pPr algn="ctr"/>
                      <a:r>
                        <a:rPr kumimoji="1" lang="ja-JP" altLang="en-US" sz="1400" dirty="0">
                          <a:latin typeface="メイリオ" panose="020B0604030504040204" pitchFamily="50" charset="-128"/>
                          <a:ea typeface="メイリオ" panose="020B0604030504040204" pitchFamily="50" charset="-128"/>
                        </a:rPr>
                        <a:t>電話番号</a:t>
                      </a: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tc>
                  <a:txBody>
                    <a:bodyPr/>
                    <a:lstStyle/>
                    <a:p>
                      <a:endParaRPr kumimoji="1" lang="ja-JP" altLang="en-US" sz="1400" dirty="0">
                        <a:latin typeface="メイリオ" panose="020B0604030504040204" pitchFamily="50" charset="-128"/>
                        <a:ea typeface="メイリオ" panose="020B0604030504040204" pitchFamily="50" charset="-128"/>
                      </a:endParaRPr>
                    </a:p>
                  </a:txBody>
                  <a:tcPr anchor="ctr">
                    <a:lnL w="19050" cap="flat" cmpd="sng" algn="ctr">
                      <a:solidFill>
                        <a:schemeClr val="accent5">
                          <a:lumMod val="75000"/>
                        </a:schemeClr>
                      </a:solidFill>
                      <a:prstDash val="solid"/>
                      <a:round/>
                      <a:headEnd type="none" w="med" len="med"/>
                      <a:tailEnd type="none" w="med" len="med"/>
                    </a:lnL>
                    <a:lnR w="19050" cap="flat" cmpd="sng" algn="ctr">
                      <a:solidFill>
                        <a:schemeClr val="accent5">
                          <a:lumMod val="75000"/>
                        </a:schemeClr>
                      </a:solidFill>
                      <a:prstDash val="solid"/>
                      <a:round/>
                      <a:headEnd type="none" w="med" len="med"/>
                      <a:tailEnd type="none" w="med" len="med"/>
                    </a:lnR>
                    <a:lnT w="19050" cap="flat" cmpd="sng" algn="ctr">
                      <a:solidFill>
                        <a:schemeClr val="accent5">
                          <a:lumMod val="75000"/>
                        </a:schemeClr>
                      </a:solidFill>
                      <a:prstDash val="solid"/>
                      <a:round/>
                      <a:headEnd type="none" w="med" len="med"/>
                      <a:tailEnd type="none" w="med" len="med"/>
                    </a:lnT>
                    <a:lnB w="19050" cap="flat" cmpd="sng" algn="ctr">
                      <a:solidFill>
                        <a:schemeClr val="accent5">
                          <a:lumMod val="75000"/>
                        </a:schemeClr>
                      </a:solidFill>
                      <a:prstDash val="solid"/>
                      <a:round/>
                      <a:headEnd type="none" w="med" len="med"/>
                      <a:tailEnd type="none" w="med" len="med"/>
                    </a:lnB>
                    <a:solidFill>
                      <a:schemeClr val="bg1"/>
                    </a:solidFill>
                  </a:tcPr>
                </a:tc>
                <a:extLst>
                  <a:ext uri="{0D108BD9-81ED-4DB2-BD59-A6C34878D82A}">
                    <a16:rowId xmlns:a16="http://schemas.microsoft.com/office/drawing/2014/main" val="2185325535"/>
                  </a:ext>
                </a:extLst>
              </a:tr>
            </a:tbl>
          </a:graphicData>
        </a:graphic>
      </p:graphicFrame>
      <p:sp>
        <p:nvSpPr>
          <p:cNvPr id="14" name="テキスト ボックス 13">
            <a:extLst>
              <a:ext uri="{FF2B5EF4-FFF2-40B4-BE49-F238E27FC236}">
                <a16:creationId xmlns:a16="http://schemas.microsoft.com/office/drawing/2014/main" id="{236BDD1B-2E8B-282E-D835-771FAD774E20}"/>
              </a:ext>
            </a:extLst>
          </p:cNvPr>
          <p:cNvSpPr txBox="1"/>
          <p:nvPr/>
        </p:nvSpPr>
        <p:spPr>
          <a:xfrm>
            <a:off x="5823149" y="5470451"/>
            <a:ext cx="1548595"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①と同じ</a:t>
            </a:r>
            <a:endParaRPr kumimoji="1" lang="ja-JP" altLang="en-US" sz="1600" dirty="0">
              <a:latin typeface="メイリオ" panose="020B0604030504040204" pitchFamily="50" charset="-128"/>
              <a:ea typeface="メイリオ" panose="020B0604030504040204" pitchFamily="50" charset="-128"/>
            </a:endParaRPr>
          </a:p>
        </p:txBody>
      </p:sp>
      <p:sp>
        <p:nvSpPr>
          <p:cNvPr id="15" name="テキスト ボックス 14">
            <a:extLst>
              <a:ext uri="{FF2B5EF4-FFF2-40B4-BE49-F238E27FC236}">
                <a16:creationId xmlns:a16="http://schemas.microsoft.com/office/drawing/2014/main" id="{F5F145B8-D87D-9018-2B31-20DB4DAF3144}"/>
              </a:ext>
            </a:extLst>
          </p:cNvPr>
          <p:cNvSpPr txBox="1"/>
          <p:nvPr/>
        </p:nvSpPr>
        <p:spPr>
          <a:xfrm>
            <a:off x="5818918" y="6236868"/>
            <a:ext cx="1548595" cy="338554"/>
          </a:xfrm>
          <a:prstGeom prst="rect">
            <a:avLst/>
          </a:prstGeom>
          <a:noFill/>
        </p:spPr>
        <p:txBody>
          <a:bodyPr wrap="square" rtlCol="0">
            <a:spAutoFit/>
          </a:bodyPr>
          <a:lstStyle/>
          <a:p>
            <a:r>
              <a:rPr kumimoji="1" lang="ja-JP" altLang="en-US" sz="1600" dirty="0">
                <a:latin typeface="メイリオ" panose="020B0604030504040204" pitchFamily="50" charset="-128"/>
                <a:ea typeface="メイリオ" panose="020B0604030504040204" pitchFamily="50" charset="-128"/>
              </a:rPr>
              <a:t>□ </a:t>
            </a:r>
            <a:r>
              <a:rPr kumimoji="1" lang="ja-JP" altLang="en-US" sz="1400" dirty="0">
                <a:latin typeface="メイリオ" panose="020B0604030504040204" pitchFamily="50" charset="-128"/>
                <a:ea typeface="メイリオ" panose="020B0604030504040204" pitchFamily="50" charset="-128"/>
              </a:rPr>
              <a:t>①と同じ</a:t>
            </a:r>
            <a:endParaRPr kumimoji="1" lang="ja-JP" altLang="en-US" sz="1600" dirty="0">
              <a:latin typeface="メイリオ" panose="020B0604030504040204" pitchFamily="50" charset="-128"/>
              <a:ea typeface="メイリオ" panose="020B0604030504040204" pitchFamily="50" charset="-128"/>
            </a:endParaRPr>
          </a:p>
        </p:txBody>
      </p:sp>
    </p:spTree>
    <p:extLst>
      <p:ext uri="{BB962C8B-B14F-4D97-AF65-F5344CB8AC3E}">
        <p14:creationId xmlns:p14="http://schemas.microsoft.com/office/powerpoint/2010/main" val="189422394"/>
      </p:ext>
    </p:extLst>
  </p:cSld>
  <p:clrMapOvr>
    <a:masterClrMapping/>
  </p:clrMapOvr>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10215</TotalTime>
  <Words>236</Words>
  <Application>Microsoft Office PowerPoint</Application>
  <PresentationFormat>ユーザー設定</PresentationFormat>
  <Paragraphs>40</Paragraphs>
  <Slides>1</Slides>
  <Notes>1</Notes>
  <HiddenSlides>0</HiddenSlides>
  <MMClips>0</MMClips>
  <ScaleCrop>false</ScaleCrop>
  <HeadingPairs>
    <vt:vector size="6" baseType="variant">
      <vt:variant>
        <vt:lpstr>使用されているフォント</vt:lpstr>
      </vt:variant>
      <vt:variant>
        <vt:i4>5</vt:i4>
      </vt:variant>
      <vt:variant>
        <vt:lpstr>テーマ</vt:lpstr>
      </vt:variant>
      <vt:variant>
        <vt:i4>1</vt:i4>
      </vt:variant>
      <vt:variant>
        <vt:lpstr>スライド タイトル</vt:lpstr>
      </vt:variant>
      <vt:variant>
        <vt:i4>1</vt:i4>
      </vt:variant>
    </vt:vector>
  </HeadingPairs>
  <TitlesOfParts>
    <vt:vector size="7" baseType="lpstr">
      <vt:lpstr>Meiryo UI</vt:lpstr>
      <vt:lpstr>メイリオ</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Ozawa, Fumiko/小澤 文子</dc:creator>
  <cp:lastModifiedBy>T.Ishikawa</cp:lastModifiedBy>
  <cp:revision>486</cp:revision>
  <cp:lastPrinted>2022-10-28T01:16:18Z</cp:lastPrinted>
  <dcterms:created xsi:type="dcterms:W3CDTF">2019-04-16T10:04:47Z</dcterms:created>
  <dcterms:modified xsi:type="dcterms:W3CDTF">2022-10-31T08:12:33Z</dcterms:modified>
  <cp:category/>
</cp:coreProperties>
</file>