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ja-JP"/>
    </a:defPPr>
    <a:lvl1pPr marL="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66"/>
    <a:srgbClr val="CCFFFF"/>
    <a:srgbClr val="33CCFF"/>
    <a:srgbClr val="00FFFF"/>
    <a:srgbClr val="66FFFF"/>
    <a:srgbClr val="69D8FF"/>
    <a:srgbClr val="FFCD2F"/>
    <a:srgbClr val="FACD2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18" autoAdjust="0"/>
  </p:normalViewPr>
  <p:slideViewPr>
    <p:cSldViewPr>
      <p:cViewPr varScale="1">
        <p:scale>
          <a:sx n="77" d="100"/>
          <a:sy n="77" d="100"/>
        </p:scale>
        <p:origin x="2994" y="96"/>
      </p:cViewPr>
      <p:guideLst>
        <p:guide orient="horz" pos="3120"/>
        <p:guide pos="216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EF153274-1217-49DD-816D-5DDBCB012753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089" tIns="46045" rIns="92089" bIns="460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FA1E1329-3A72-4656-94E5-9ECFD9792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22148-E852-4F88-832F-B7ADC2BC5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DA1CF6-08BC-4443-A4FD-69D0E61D5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3AB34-320D-4925-B7C7-FA47FD9B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18478A-A176-459F-BD49-E814D560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221F9F-A1B0-4763-A381-8C850BF0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03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90284-E20D-4EF4-AC03-C1389833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BA8924-3071-41DA-AF09-D3623FF7C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9F3B93-E31F-4478-868E-553F3E2D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82F3A9-200D-4F19-8F75-C42ED39C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0AEBB7-A571-448D-8C1E-3DEFE21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51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FBF62F-CE1D-4FF9-98E0-5D61FBA18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1F0C1E-0AF6-4868-B2D2-B30CDD027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B987C1-CFF7-49C3-B698-DB9E1EF6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C16649-DDB4-46D6-9A14-E7593255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D4F1FC-95C6-49B6-9FD7-09F35FF93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19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B1308C-6A3C-437A-B5BE-DDE35C96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3C917C-D3FF-4ACA-A54E-BAD3F9FC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CD2C7A-054F-4647-A4ED-AC48189B1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D89D2E-8CA2-41CB-B0BA-4FF940032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023246-6B91-489F-83C8-BD1A8F1F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0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C668FC-51D6-4A66-8CFF-6C115CAF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0A00B5-BD06-44D7-918C-337E205F9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E4C0A-E5C2-41A8-B072-3E6193BD1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33219A-B120-422C-81C2-05D1CC88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4C30A1-69BF-4936-9E51-E47A203C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90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95FA2A-465C-49E1-84E7-288A9E97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039423-530A-4BC9-99C1-22DEE253E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068E10-0B4B-4A35-A77E-A94092F5C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DFB8AD-353B-4C0B-B931-6ECA0DC0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0B3A6-3CC1-4CFC-8833-70FC2BE9F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0CBB43-A096-440E-BF34-AB83014C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80D4A-077E-42BC-AFB3-01048311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C96DDC-669F-48F6-A0D3-9379572CD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620F34-B107-4E03-A821-FA5A5FEE5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0B82537-0B08-43CC-866D-07CA656FA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488FD8-B3AD-41E6-A088-3BFD3C692D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BC188C-FD6D-4A66-849F-52FB9A84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711E66-943D-4805-B4DB-12012CB20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80DC1A6-5C0B-4BA8-A328-CD476683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29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5F815D-3F64-4BAA-84F3-3AECD46FE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618F44-B3BD-4731-9923-F80F48AB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9007A7-29DA-4FD6-A68B-F6ED47A2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206AFA-4949-495D-B1B9-48355DA3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40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504941A-17DD-4E0E-AA9A-7C1DE44F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F3A2B92-57FC-4DB3-8FDA-A56D3FA2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49F78BA-561E-4E23-8990-4FD19DCC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83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19B63A-69EC-47ED-981C-93B6D488A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DA5050-C0EC-4E6F-9766-3698D89DF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0D1A63-A0B8-461E-AC74-EA0AEA293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63EFAE-6CB1-4CBE-894E-BD2F00D0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C49593-3EE3-491C-A235-C79A791B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64D013-D281-4DE4-9CC0-C249D042A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3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1EFFB-F36D-4C39-A61D-17F57C06E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B2B45A-ECEC-4AE7-9A13-6496D1EE1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DF00F1-E306-41F0-B74B-DF79F3C4F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51220D-592E-4ABF-91B9-1216DBEA0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2F5E24-DC77-4A9F-8447-C38E05EF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A7E7AA-7DBC-4AF8-A2EB-C0510C65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98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404D768-E300-4DE6-8A33-8BAED343F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ADBC0C-EA97-4B8D-AEE1-9BFAC3B23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071E90-3483-4B17-84E1-87144FDA9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7A7B-072E-41F0-8F9D-CF9A248B8075}" type="datetimeFigureOut">
              <a:rPr kumimoji="1" lang="ja-JP" altLang="en-US" smtClean="0"/>
              <a:t>2022/7/21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2ED4E0-1EA4-43C5-9A06-84703823D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5B1E72-827B-4D94-B7A5-22E09D51D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01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CAD78B-B793-4585-A0EA-C39155AD9680}"/>
              </a:ext>
            </a:extLst>
          </p:cNvPr>
          <p:cNvSpPr txBox="1"/>
          <p:nvPr/>
        </p:nvSpPr>
        <p:spPr>
          <a:xfrm>
            <a:off x="548680" y="776536"/>
            <a:ext cx="5832648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様式第１号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1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研修受講願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令和　　年　月　日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茨城県産業技術イノベーションセンター長　殿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 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志願者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明朝" panose="02020609040205080304" pitchFamily="17" charset="-128"/>
              </a:rPr>
              <a:t>                                  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　</a:t>
            </a:r>
            <a:r>
              <a:rPr lang="ja-JP" altLang="ja-JP" sz="5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ふ り が な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933700"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氏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名　　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                    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明朝" panose="02020609040205080304" pitchFamily="17" charset="-128"/>
              </a:rPr>
              <a:t>   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　　　　　 　　　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  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　　 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  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　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明朝" panose="02020609040205080304" pitchFamily="17" charset="-128"/>
              </a:rPr>
              <a:t>所属企業等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住所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企業等名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代表者等名　　　　　　　　　　　　　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電話番号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</a:pP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E-Mail</a:t>
            </a:r>
          </a:p>
          <a:p>
            <a:pPr algn="just">
              <a:spcBef>
                <a:spcPts val="600"/>
              </a:spcBef>
            </a:pP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次世代技術活用人材育成事業</a:t>
            </a:r>
            <a:r>
              <a:rPr lang="ja-JP" alt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技術修得コース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実施要領第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条第１項の規定により</a:t>
            </a:r>
            <a:r>
              <a:rPr lang="en-US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下記のとおり研修受講を申請します。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記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１．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研修の概要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（１）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研修科目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技術修得コース　実習座学（分析評価）</a:t>
            </a:r>
            <a:endParaRPr lang="en-US" altLang="ja-JP" sz="1100" kern="100" dirty="0">
              <a:solidFill>
                <a:srgbClr val="000000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（２）研修場所　茨城県産業技術イノベーションセンター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２．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研修志願者の経歴等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（１）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企業における所属部署（担当分野）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（２）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現在従事している業務の内容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（３）</a:t>
            </a:r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研修受講の目的</a:t>
            </a:r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63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3670</TotalTime>
  <Words>147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Century</vt:lpstr>
      <vt:lpstr>Office テーマ</vt:lpstr>
      <vt:lpstr>PowerPoint プレゼンテーション</vt:lpstr>
    </vt:vector>
  </TitlesOfParts>
  <Company>IPITC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Wakoh</dc:creator>
  <cp:lastModifiedBy>itic 茨城</cp:lastModifiedBy>
  <cp:revision>164</cp:revision>
  <cp:lastPrinted>2022-05-12T02:04:26Z</cp:lastPrinted>
  <dcterms:created xsi:type="dcterms:W3CDTF">2016-09-23T08:35:35Z</dcterms:created>
  <dcterms:modified xsi:type="dcterms:W3CDTF">2022-07-21T07:32:35Z</dcterms:modified>
</cp:coreProperties>
</file>