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handoutMasterIdLst>
    <p:handoutMasterId r:id="rId4"/>
  </p:handoutMasterIdLst>
  <p:sldIdLst>
    <p:sldId id="295" r:id="rId2"/>
  </p:sldIdLst>
  <p:sldSz cx="7812088" cy="10944225"/>
  <p:notesSz cx="6797675" cy="9926638"/>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7F7F7F"/>
    <a:srgbClr val="FFFF00"/>
    <a:srgbClr val="C5E0B4"/>
    <a:srgbClr val="002060"/>
    <a:srgbClr val="C9E1FF"/>
    <a:srgbClr val="FFCC66"/>
    <a:srgbClr val="D9D9D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370" autoAdjust="0"/>
  </p:normalViewPr>
  <p:slideViewPr>
    <p:cSldViewPr snapToGrid="0">
      <p:cViewPr varScale="1">
        <p:scale>
          <a:sx n="70" d="100"/>
          <a:sy n="70" d="100"/>
        </p:scale>
        <p:origin x="3132" y="78"/>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0" y="0"/>
            <a:ext cx="2946400" cy="496888"/>
          </a:xfrm>
          <a:prstGeom prst="rect">
            <a:avLst/>
          </a:prstGeom>
        </p:spPr>
        <p:txBody>
          <a:bodyPr vert="horz" lIns="91411" tIns="45706" rIns="91411" bIns="45706" rtlCol="0"/>
          <a:lstStyle>
            <a:lvl1pPr algn="r">
              <a:defRPr sz="1200"/>
            </a:lvl1pPr>
          </a:lstStyle>
          <a:p>
            <a:fld id="{9CA8A1D1-D5BB-464E-BDAA-F914059CE7FD}" type="datetimeFigureOut">
              <a:rPr kumimoji="1" lang="ja-JP" altLang="en-US" smtClean="0"/>
              <a:t>2022/7/5</a:t>
            </a:fld>
            <a:endParaRPr kumimoji="1" lang="ja-JP" altLang="en-US"/>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11" tIns="45706" rIns="91411"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0" y="9429750"/>
            <a:ext cx="2946400" cy="496888"/>
          </a:xfrm>
          <a:prstGeom prst="rect">
            <a:avLst/>
          </a:prstGeom>
        </p:spPr>
        <p:txBody>
          <a:bodyPr vert="horz" lIns="91411" tIns="45706" rIns="91411" bIns="45706"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0" y="0"/>
            <a:ext cx="2946400" cy="496888"/>
          </a:xfrm>
          <a:prstGeom prst="rect">
            <a:avLst/>
          </a:prstGeom>
        </p:spPr>
        <p:txBody>
          <a:bodyPr vert="horz" lIns="91411" tIns="45706" rIns="91411" bIns="45706" rtlCol="0"/>
          <a:lstStyle>
            <a:lvl1pPr algn="r">
              <a:defRPr sz="1200"/>
            </a:lvl1pPr>
          </a:lstStyle>
          <a:p>
            <a:fld id="{B6424E34-BF1B-4733-BB55-00666A73F4C4}" type="datetimeFigureOut">
              <a:rPr kumimoji="1" lang="ja-JP" altLang="en-US" smtClean="0"/>
              <a:t>2022/7/5</a:t>
            </a:fld>
            <a:endParaRPr kumimoji="1" lang="ja-JP" altLang="en-US"/>
          </a:p>
        </p:txBody>
      </p:sp>
      <p:sp>
        <p:nvSpPr>
          <p:cNvPr id="4" name="スライド イメージ プレースホルダー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79452" y="4776790"/>
            <a:ext cx="5438775" cy="3908425"/>
          </a:xfrm>
          <a:prstGeom prst="rect">
            <a:avLst/>
          </a:prstGeom>
        </p:spPr>
        <p:txBody>
          <a:bodyPr vert="horz" lIns="91411" tIns="45706" rIns="91411"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0" y="9429750"/>
            <a:ext cx="2946400" cy="496888"/>
          </a:xfrm>
          <a:prstGeom prst="rect">
            <a:avLst/>
          </a:prstGeom>
        </p:spPr>
        <p:txBody>
          <a:bodyPr vert="horz" lIns="91411" tIns="45706" rIns="91411" bIns="45706"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3450" y="1241425"/>
            <a:ext cx="2390775" cy="33496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5907" y="1791104"/>
            <a:ext cx="6640275" cy="3810212"/>
          </a:xfrm>
        </p:spPr>
        <p:txBody>
          <a:bodyPr anchor="b"/>
          <a:lstStyle>
            <a:lvl1pPr algn="ctr">
              <a:defRPr sz="5126"/>
            </a:lvl1pPr>
          </a:lstStyle>
          <a:p>
            <a:r>
              <a:rPr lang="ja-JP" altLang="en-US"/>
              <a:t>マスター タイトルの書式設定</a:t>
            </a:r>
            <a:endParaRPr lang="en-US" dirty="0"/>
          </a:p>
        </p:txBody>
      </p:sp>
      <p:sp>
        <p:nvSpPr>
          <p:cNvPr id="3" name="Subtitle 2"/>
          <p:cNvSpPr>
            <a:spLocks noGrp="1"/>
          </p:cNvSpPr>
          <p:nvPr>
            <p:ph type="subTitle" idx="1"/>
          </p:nvPr>
        </p:nvSpPr>
        <p:spPr>
          <a:xfrm>
            <a:off x="976511" y="5748252"/>
            <a:ext cx="5859066" cy="2642320"/>
          </a:xfrm>
        </p:spPr>
        <p:txBody>
          <a:bodyPr/>
          <a:lstStyle>
            <a:lvl1pPr marL="0" indent="0" algn="ctr">
              <a:buNone/>
              <a:defRPr sz="2050"/>
            </a:lvl1pPr>
            <a:lvl2pPr marL="390586" indent="0" algn="ctr">
              <a:buNone/>
              <a:defRPr sz="1709"/>
            </a:lvl2pPr>
            <a:lvl3pPr marL="781172" indent="0" algn="ctr">
              <a:buNone/>
              <a:defRPr sz="1538"/>
            </a:lvl3pPr>
            <a:lvl4pPr marL="1171758" indent="0" algn="ctr">
              <a:buNone/>
              <a:defRPr sz="1367"/>
            </a:lvl4pPr>
            <a:lvl5pPr marL="1562344" indent="0" algn="ctr">
              <a:buNone/>
              <a:defRPr sz="1367"/>
            </a:lvl5pPr>
            <a:lvl6pPr marL="1952930" indent="0" algn="ctr">
              <a:buNone/>
              <a:defRPr sz="1367"/>
            </a:lvl6pPr>
            <a:lvl7pPr marL="2343516" indent="0" algn="ctr">
              <a:buNone/>
              <a:defRPr sz="1367"/>
            </a:lvl7pPr>
            <a:lvl8pPr marL="2734102" indent="0" algn="ctr">
              <a:buNone/>
              <a:defRPr sz="1367"/>
            </a:lvl8pPr>
            <a:lvl9pPr marL="3124688" indent="0" algn="ctr">
              <a:buNone/>
              <a:defRPr sz="136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91BCBF-0F65-4A7B-BA50-3E57BD606A3B}" type="datetime1">
              <a:rPr kumimoji="1" lang="en-US" altLang="ja-JP" smtClean="0"/>
              <a:t>7/5/2022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60720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E481E4-6059-4BB2-B5F7-F9AE93BD2174}" type="datetime1">
              <a:rPr kumimoji="1" lang="en-US" altLang="ja-JP" smtClean="0"/>
              <a:t>7/5/2022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66979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34CB1F-625B-402A-8E6C-C99B39194D9A}" type="datetime1">
              <a:rPr kumimoji="1" lang="en-US" altLang="ja-JP" smtClean="0"/>
              <a:t>7/5/2022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29015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19" name="正方形/長方形 18"/>
          <p:cNvSpPr/>
          <p:nvPr userDrawn="1"/>
        </p:nvSpPr>
        <p:spPr>
          <a:xfrm>
            <a:off x="-16802" y="7061980"/>
            <a:ext cx="7841489" cy="699787"/>
          </a:xfrm>
          <a:prstGeom prst="rect">
            <a:avLst/>
          </a:prstGeom>
          <a:solidFill>
            <a:srgbClr val="003B8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50"/>
          </a:p>
        </p:txBody>
      </p:sp>
      <p:sp>
        <p:nvSpPr>
          <p:cNvPr id="2" name="正方形/長方形 1"/>
          <p:cNvSpPr/>
          <p:nvPr userDrawn="1"/>
        </p:nvSpPr>
        <p:spPr>
          <a:xfrm>
            <a:off x="-16802" y="2"/>
            <a:ext cx="7828890" cy="6932021"/>
          </a:xfrm>
          <a:prstGeom prst="rect">
            <a:avLst/>
          </a:prstGeom>
          <a:solidFill>
            <a:srgbClr val="003B8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E5FC7F80-3061-2F40-2500-5AA64831ED4D}"/>
              </a:ext>
            </a:extLst>
          </p:cNvPr>
          <p:cNvSpPr txBox="1"/>
          <p:nvPr userDrawn="1"/>
        </p:nvSpPr>
        <p:spPr>
          <a:xfrm>
            <a:off x="0" y="9617726"/>
            <a:ext cx="7812088" cy="400110"/>
          </a:xfrm>
          <a:prstGeom prst="rect">
            <a:avLst/>
          </a:prstGeom>
          <a:noFill/>
        </p:spPr>
        <p:txBody>
          <a:bodyPr wrap="square" rtlCol="0" anchor="ctr">
            <a:spAutoFit/>
          </a:bodyPr>
          <a:lstStyle/>
          <a:p>
            <a:pPr algn="ctr"/>
            <a:r>
              <a:rPr lang="ja-JP" altLang="en-US" sz="2000" dirty="0">
                <a:latin typeface="Meiryo UI" panose="020B0604030504040204" pitchFamily="50" charset="-128"/>
                <a:ea typeface="Meiryo UI" panose="020B0604030504040204" pitchFamily="50" charset="-128"/>
              </a:rPr>
              <a:t>事務局：茨城県産業技術イノベーションセンター　　</a:t>
            </a:r>
          </a:p>
        </p:txBody>
      </p:sp>
      <p:grpSp>
        <p:nvGrpSpPr>
          <p:cNvPr id="5" name="グループ化 4">
            <a:extLst>
              <a:ext uri="{FF2B5EF4-FFF2-40B4-BE49-F238E27FC236}">
                <a16:creationId xmlns:a16="http://schemas.microsoft.com/office/drawing/2014/main" id="{527A4A6D-756C-F85E-2315-36CD4B82321E}"/>
              </a:ext>
            </a:extLst>
          </p:cNvPr>
          <p:cNvGrpSpPr/>
          <p:nvPr userDrawn="1"/>
        </p:nvGrpSpPr>
        <p:grpSpPr>
          <a:xfrm>
            <a:off x="303058" y="458885"/>
            <a:ext cx="7403542" cy="10163502"/>
            <a:chOff x="303058" y="458885"/>
            <a:chExt cx="7403542" cy="10163502"/>
          </a:xfrm>
        </p:grpSpPr>
        <p:sp>
          <p:nvSpPr>
            <p:cNvPr id="6" name="正方形/長方形 5">
              <a:extLst>
                <a:ext uri="{FF2B5EF4-FFF2-40B4-BE49-F238E27FC236}">
                  <a16:creationId xmlns:a16="http://schemas.microsoft.com/office/drawing/2014/main" id="{A4D5752C-ED2D-070D-9FB5-351E11C2B586}"/>
                </a:ext>
              </a:extLst>
            </p:cNvPr>
            <p:cNvSpPr/>
            <p:nvPr/>
          </p:nvSpPr>
          <p:spPr>
            <a:xfrm>
              <a:off x="588412" y="10222277"/>
              <a:ext cx="6619006" cy="400110"/>
            </a:xfrm>
            <a:prstGeom prst="rect">
              <a:avLst/>
            </a:prstGeom>
            <a:ln>
              <a:solidFill>
                <a:schemeClr val="tx1"/>
              </a:solidFill>
            </a:ln>
          </p:spPr>
          <p:txBody>
            <a:bodyPr wrap="square">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提案会に関する</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お申込受付および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者管理の目的においてのみ使用いたします。</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また、お預かりした個人情報はご本人の承諾を得ることなく第三者に提供、開示することは一切いたしません。</a:t>
              </a:r>
            </a:p>
          </p:txBody>
        </p:sp>
        <p:grpSp>
          <p:nvGrpSpPr>
            <p:cNvPr id="7" name="グループ化 6">
              <a:extLst>
                <a:ext uri="{FF2B5EF4-FFF2-40B4-BE49-F238E27FC236}">
                  <a16:creationId xmlns:a16="http://schemas.microsoft.com/office/drawing/2014/main" id="{2462E602-7CE1-8CAA-E437-B388048F45CA}"/>
                </a:ext>
              </a:extLst>
            </p:cNvPr>
            <p:cNvGrpSpPr/>
            <p:nvPr/>
          </p:nvGrpSpPr>
          <p:grpSpPr>
            <a:xfrm>
              <a:off x="4397991" y="2964125"/>
              <a:ext cx="2962437" cy="283955"/>
              <a:chOff x="4363294" y="1484243"/>
              <a:chExt cx="2962437" cy="283955"/>
            </a:xfrm>
          </p:grpSpPr>
          <p:sp>
            <p:nvSpPr>
              <p:cNvPr id="39" name="正方形/長方形 38">
                <a:extLst>
                  <a:ext uri="{FF2B5EF4-FFF2-40B4-BE49-F238E27FC236}">
                    <a16:creationId xmlns:a16="http://schemas.microsoft.com/office/drawing/2014/main" id="{2A086B2A-A234-846C-EE7D-4D8BF8F0159C}"/>
                  </a:ext>
                </a:extLst>
              </p:cNvPr>
              <p:cNvSpPr/>
              <p:nvPr/>
            </p:nvSpPr>
            <p:spPr>
              <a:xfrm>
                <a:off x="5059895" y="1484243"/>
                <a:ext cx="2265836" cy="254422"/>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40" name="テキスト ボックス 39">
                <a:extLst>
                  <a:ext uri="{FF2B5EF4-FFF2-40B4-BE49-F238E27FC236}">
                    <a16:creationId xmlns:a16="http://schemas.microsoft.com/office/drawing/2014/main" id="{27E2C95B-BD19-7A2A-60E7-65B49C143174}"/>
                  </a:ext>
                </a:extLst>
              </p:cNvPr>
              <p:cNvSpPr txBox="1"/>
              <p:nvPr/>
            </p:nvSpPr>
            <p:spPr>
              <a:xfrm>
                <a:off x="5060533" y="1491199"/>
                <a:ext cx="2185214" cy="276999"/>
              </a:xfrm>
              <a:prstGeom prst="rect">
                <a:avLst/>
              </a:prstGeom>
              <a:noFill/>
            </p:spPr>
            <p:txBody>
              <a:bodyPr wrap="none" rtlCol="0">
                <a:spAutoFit/>
              </a:bodyPr>
              <a:lstStyle/>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年　　　　月　　　　日</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4B941E17-6EAC-F2E2-612C-8F919F5B9C08}"/>
                  </a:ext>
                </a:extLst>
              </p:cNvPr>
              <p:cNvSpPr txBox="1"/>
              <p:nvPr/>
            </p:nvSpPr>
            <p:spPr>
              <a:xfrm>
                <a:off x="4363294" y="1486455"/>
                <a:ext cx="646331" cy="276999"/>
              </a:xfrm>
              <a:prstGeom prst="rect">
                <a:avLst/>
              </a:prstGeom>
              <a:noFill/>
            </p:spPr>
            <p:txBody>
              <a:bodyPr wrap="none" rtlCol="0">
                <a:spAutoFit/>
              </a:bodyPr>
              <a:lstStyle/>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記入日</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二等辺三角形 7">
              <a:extLst>
                <a:ext uri="{FF2B5EF4-FFF2-40B4-BE49-F238E27FC236}">
                  <a16:creationId xmlns:a16="http://schemas.microsoft.com/office/drawing/2014/main" id="{7CF9668A-6740-46D0-5B40-C63E57109C6A}"/>
                </a:ext>
              </a:extLst>
            </p:cNvPr>
            <p:cNvSpPr/>
            <p:nvPr/>
          </p:nvSpPr>
          <p:spPr>
            <a:xfrm flipV="1">
              <a:off x="3055225" y="9070499"/>
              <a:ext cx="1687678" cy="294403"/>
            </a:xfrm>
            <a:prstGeom prs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9" name="テキスト ボックス 8">
              <a:extLst>
                <a:ext uri="{FF2B5EF4-FFF2-40B4-BE49-F238E27FC236}">
                  <a16:creationId xmlns:a16="http://schemas.microsoft.com/office/drawing/2014/main" id="{EA720B4F-F697-3A5C-E73C-6F0B6A63815D}"/>
                </a:ext>
              </a:extLst>
            </p:cNvPr>
            <p:cNvSpPr txBox="1"/>
            <p:nvPr/>
          </p:nvSpPr>
          <p:spPr>
            <a:xfrm>
              <a:off x="1160263" y="7946062"/>
              <a:ext cx="5539080" cy="954107"/>
            </a:xfrm>
            <a:prstGeom prst="rect">
              <a:avLst/>
            </a:prstGeom>
            <a:noFill/>
          </p:spPr>
          <p:txBody>
            <a:bodyPr wrap="none" rtlCol="0">
              <a:spAutoFit/>
            </a:bodyPr>
            <a:lstStyle/>
            <a:p>
              <a:r>
                <a:rPr lang="en-US" altLang="ja-JP" sz="2800" dirty="0">
                  <a:solidFill>
                    <a:prstClr val="black">
                      <a:lumMod val="85000"/>
                      <a:lumOff val="15000"/>
                    </a:prstClr>
                  </a:solidFill>
                  <a:ea typeface="Meiryo UI" panose="020B0604030504040204" pitchFamily="50" charset="-128"/>
                  <a:cs typeface="Meiryo UI" panose="020B0604030504040204" pitchFamily="50" charset="-128"/>
                </a:rPr>
                <a:t>E-Mail</a:t>
              </a:r>
              <a:r>
                <a:rPr lang="ja-JP" altLang="en-US" sz="28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800" b="1" dirty="0">
                  <a:solidFill>
                    <a:prstClr val="black">
                      <a:lumMod val="85000"/>
                      <a:lumOff val="15000"/>
                    </a:prstClr>
                  </a:solidFill>
                  <a:ea typeface="Meiryo UI" panose="020B0604030504040204" pitchFamily="50" charset="-128"/>
                  <a:cs typeface="Meiryo UI" panose="020B0604030504040204" pitchFamily="50" charset="-128"/>
                </a:rPr>
                <a:t>renkei2@itic.pref.ibaraki.jp</a:t>
              </a:r>
            </a:p>
            <a:p>
              <a:r>
                <a:rPr lang="en-US" altLang="ja-JP" sz="2800" dirty="0">
                  <a:solidFill>
                    <a:prstClr val="black">
                      <a:lumMod val="85000"/>
                      <a:lumOff val="15000"/>
                    </a:prstClr>
                  </a:solidFill>
                  <a:ea typeface="Meiryo UI" panose="020B0604030504040204" pitchFamily="50" charset="-128"/>
                  <a:cs typeface="Meiryo UI" panose="020B0604030504040204" pitchFamily="50" charset="-128"/>
                </a:rPr>
                <a:t>  </a:t>
              </a:r>
              <a:r>
                <a:rPr lang="ja-JP" altLang="en-US" sz="28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2800" dirty="0">
                  <a:solidFill>
                    <a:prstClr val="black">
                      <a:lumMod val="85000"/>
                      <a:lumOff val="15000"/>
                    </a:prstClr>
                  </a:solidFill>
                  <a:ea typeface="Meiryo UI" panose="020B0604030504040204" pitchFamily="50" charset="-128"/>
                  <a:cs typeface="Meiryo UI" panose="020B0604030504040204" pitchFamily="50" charset="-128"/>
                </a:rPr>
                <a:t>FAX</a:t>
              </a:r>
              <a:r>
                <a:rPr lang="ja-JP" altLang="en-US" sz="28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800" b="1" dirty="0">
                  <a:solidFill>
                    <a:prstClr val="black">
                      <a:lumMod val="85000"/>
                      <a:lumOff val="15000"/>
                    </a:prstClr>
                  </a:solidFill>
                  <a:ea typeface="Meiryo UI" panose="020B0604030504040204" pitchFamily="50" charset="-128"/>
                  <a:cs typeface="Meiryo UI" panose="020B0604030504040204" pitchFamily="50" charset="-128"/>
                </a:rPr>
                <a:t>029-293-8029</a:t>
              </a:r>
            </a:p>
          </p:txBody>
        </p:sp>
        <p:sp>
          <p:nvSpPr>
            <p:cNvPr id="10" name="角丸四角形 48">
              <a:extLst>
                <a:ext uri="{FF2B5EF4-FFF2-40B4-BE49-F238E27FC236}">
                  <a16:creationId xmlns:a16="http://schemas.microsoft.com/office/drawing/2014/main" id="{8F52001E-96B2-CE2A-BF43-F80152FE4365}"/>
                </a:ext>
              </a:extLst>
            </p:cNvPr>
            <p:cNvSpPr/>
            <p:nvPr/>
          </p:nvSpPr>
          <p:spPr>
            <a:xfrm>
              <a:off x="303058" y="7210137"/>
              <a:ext cx="777115" cy="396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rgbClr val="003B83"/>
                  </a:solidFill>
                  <a:latin typeface="Meiryo UI" panose="020B0604030504040204" pitchFamily="50" charset="-128"/>
                  <a:ea typeface="Meiryo UI" panose="020B0604030504040204" pitchFamily="50" charset="-128"/>
                  <a:cs typeface="メイリオ" panose="020B0604030504040204" pitchFamily="50" charset="-128"/>
                </a:rPr>
                <a:t>お問合せ</a:t>
              </a:r>
            </a:p>
          </p:txBody>
        </p:sp>
        <p:sp>
          <p:nvSpPr>
            <p:cNvPr id="11" name="テキスト ボックス 10">
              <a:extLst>
                <a:ext uri="{FF2B5EF4-FFF2-40B4-BE49-F238E27FC236}">
                  <a16:creationId xmlns:a16="http://schemas.microsoft.com/office/drawing/2014/main" id="{1FF45B0F-C377-0F52-B013-3CB4AB79A42A}"/>
                </a:ext>
              </a:extLst>
            </p:cNvPr>
            <p:cNvSpPr txBox="1"/>
            <p:nvPr/>
          </p:nvSpPr>
          <p:spPr>
            <a:xfrm>
              <a:off x="1048827" y="7216841"/>
              <a:ext cx="2695099" cy="424475"/>
            </a:xfrm>
            <a:prstGeom prst="rect">
              <a:avLst/>
            </a:prstGeom>
            <a:noFill/>
          </p:spPr>
          <p:txBody>
            <a:bodyPr wrap="square" rtlCol="0">
              <a:spAutoFit/>
            </a:bodyPr>
            <a:lstStyle/>
            <a:p>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茨城県産業技術イノベーションセンター</a:t>
              </a:r>
              <a:endPar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産業連携</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G</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担当：石川</a:t>
              </a:r>
            </a:p>
          </p:txBody>
        </p:sp>
        <p:grpSp>
          <p:nvGrpSpPr>
            <p:cNvPr id="12" name="グループ化 11">
              <a:extLst>
                <a:ext uri="{FF2B5EF4-FFF2-40B4-BE49-F238E27FC236}">
                  <a16:creationId xmlns:a16="http://schemas.microsoft.com/office/drawing/2014/main" id="{90BD0C2F-D73D-6A40-AE48-B94CA28E1216}"/>
                </a:ext>
              </a:extLst>
            </p:cNvPr>
            <p:cNvGrpSpPr/>
            <p:nvPr/>
          </p:nvGrpSpPr>
          <p:grpSpPr>
            <a:xfrm>
              <a:off x="3822761" y="7182034"/>
              <a:ext cx="3883839" cy="430692"/>
              <a:chOff x="3822761" y="7182034"/>
              <a:chExt cx="3883839" cy="430692"/>
            </a:xfrm>
          </p:grpSpPr>
          <p:sp>
            <p:nvSpPr>
              <p:cNvPr id="35" name="テキスト ボックス 34">
                <a:extLst>
                  <a:ext uri="{FF2B5EF4-FFF2-40B4-BE49-F238E27FC236}">
                    <a16:creationId xmlns:a16="http://schemas.microsoft.com/office/drawing/2014/main" id="{36D0AA1D-9B2C-0F04-2987-DF98F355A58C}"/>
                  </a:ext>
                </a:extLst>
              </p:cNvPr>
              <p:cNvSpPr txBox="1"/>
              <p:nvPr/>
            </p:nvSpPr>
            <p:spPr>
              <a:xfrm>
                <a:off x="3822761" y="7354322"/>
                <a:ext cx="1554403" cy="258404"/>
              </a:xfrm>
              <a:prstGeom prst="rect">
                <a:avLst/>
              </a:prstGeom>
              <a:noFill/>
            </p:spPr>
            <p:txBody>
              <a:bodyPr wrap="square" rtlCol="0">
                <a:spAutoFit/>
              </a:bodyPr>
              <a:lstStyle/>
              <a:p>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029-293-7212</a:t>
                </a:r>
                <a:endPar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a:extLst>
                  <a:ext uri="{FF2B5EF4-FFF2-40B4-BE49-F238E27FC236}">
                    <a16:creationId xmlns:a16="http://schemas.microsoft.com/office/drawing/2014/main" id="{313C7DA5-615A-BBEA-9359-C749A281B0AF}"/>
                  </a:ext>
                </a:extLst>
              </p:cNvPr>
              <p:cNvSpPr txBox="1"/>
              <p:nvPr/>
            </p:nvSpPr>
            <p:spPr>
              <a:xfrm>
                <a:off x="3856191" y="7183863"/>
                <a:ext cx="405880" cy="225126"/>
              </a:xfrm>
              <a:prstGeom prst="rect">
                <a:avLst/>
              </a:prstGeom>
              <a:noFill/>
            </p:spPr>
            <p:txBody>
              <a:bodyPr wrap="none" rtlCol="0">
                <a:spAutoFit/>
              </a:bodyPr>
              <a:lstStyle/>
              <a:p>
                <a:r>
                  <a:rPr lang="ja-JP" altLang="en-US" sz="863" dirty="0">
                    <a:solidFill>
                      <a:schemeClr val="bg1"/>
                    </a:solidFill>
                  </a:rPr>
                  <a:t>電話</a:t>
                </a:r>
              </a:p>
            </p:txBody>
          </p:sp>
          <p:sp>
            <p:nvSpPr>
              <p:cNvPr id="37" name="テキスト ボックス 36">
                <a:extLst>
                  <a:ext uri="{FF2B5EF4-FFF2-40B4-BE49-F238E27FC236}">
                    <a16:creationId xmlns:a16="http://schemas.microsoft.com/office/drawing/2014/main" id="{A4F900FA-3806-86E6-F74F-02F8D86A4A8A}"/>
                  </a:ext>
                </a:extLst>
              </p:cNvPr>
              <p:cNvSpPr txBox="1"/>
              <p:nvPr/>
            </p:nvSpPr>
            <p:spPr>
              <a:xfrm>
                <a:off x="5196087" y="7354322"/>
                <a:ext cx="2510513" cy="258404"/>
              </a:xfrm>
              <a:prstGeom prst="rect">
                <a:avLst/>
              </a:prstGeom>
              <a:noFill/>
            </p:spPr>
            <p:txBody>
              <a:bodyPr wrap="square" rtlCol="0">
                <a:spAutoFit/>
              </a:bodyPr>
              <a:lstStyle/>
              <a:p>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renkei2</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itic.pref.ibaraki.jp</a:t>
                </a:r>
                <a:endPar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a:extLst>
                  <a:ext uri="{FF2B5EF4-FFF2-40B4-BE49-F238E27FC236}">
                    <a16:creationId xmlns:a16="http://schemas.microsoft.com/office/drawing/2014/main" id="{A498516B-5136-44B1-9652-7EB88689603F}"/>
                  </a:ext>
                </a:extLst>
              </p:cNvPr>
              <p:cNvSpPr txBox="1"/>
              <p:nvPr/>
            </p:nvSpPr>
            <p:spPr>
              <a:xfrm>
                <a:off x="5177493" y="7182034"/>
                <a:ext cx="702436" cy="225126"/>
              </a:xfrm>
              <a:prstGeom prst="rect">
                <a:avLst/>
              </a:prstGeom>
              <a:noFill/>
            </p:spPr>
            <p:txBody>
              <a:bodyPr wrap="none" rtlCol="0">
                <a:spAutoFit/>
              </a:bodyPr>
              <a:lstStyle/>
              <a:p>
                <a:r>
                  <a:rPr lang="ja-JP" altLang="en-US" sz="863" dirty="0">
                    <a:solidFill>
                      <a:schemeClr val="bg1"/>
                    </a:solidFill>
                  </a:rPr>
                  <a:t>電子メール</a:t>
                </a:r>
              </a:p>
            </p:txBody>
          </p:sp>
        </p:grpSp>
        <p:grpSp>
          <p:nvGrpSpPr>
            <p:cNvPr id="13" name="グループ化 12">
              <a:extLst>
                <a:ext uri="{FF2B5EF4-FFF2-40B4-BE49-F238E27FC236}">
                  <a16:creationId xmlns:a16="http://schemas.microsoft.com/office/drawing/2014/main" id="{1E14B825-5B4E-BC5B-B1EC-07B16BF02C78}"/>
                </a:ext>
              </a:extLst>
            </p:cNvPr>
            <p:cNvGrpSpPr/>
            <p:nvPr/>
          </p:nvGrpSpPr>
          <p:grpSpPr>
            <a:xfrm>
              <a:off x="487862" y="458885"/>
              <a:ext cx="6883882" cy="2352800"/>
              <a:chOff x="451766" y="1601896"/>
              <a:chExt cx="6883882" cy="2352800"/>
            </a:xfrm>
          </p:grpSpPr>
          <p:sp>
            <p:nvSpPr>
              <p:cNvPr id="32" name="正方形/長方形 31">
                <a:extLst>
                  <a:ext uri="{FF2B5EF4-FFF2-40B4-BE49-F238E27FC236}">
                    <a16:creationId xmlns:a16="http://schemas.microsoft.com/office/drawing/2014/main" id="{F1EF6DA9-7656-3C62-6A4F-F256128695C6}"/>
                  </a:ext>
                </a:extLst>
              </p:cNvPr>
              <p:cNvSpPr/>
              <p:nvPr/>
            </p:nvSpPr>
            <p:spPr>
              <a:xfrm>
                <a:off x="451766" y="1601896"/>
                <a:ext cx="6883882" cy="2352800"/>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black"/>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B7B7885A-A021-84D0-CD04-65C961237F38}"/>
                  </a:ext>
                </a:extLst>
              </p:cNvPr>
              <p:cNvSpPr txBox="1"/>
              <p:nvPr/>
            </p:nvSpPr>
            <p:spPr>
              <a:xfrm>
                <a:off x="1033912" y="3215300"/>
                <a:ext cx="5724951" cy="656270"/>
              </a:xfrm>
              <a:prstGeom prst="rect">
                <a:avLst/>
              </a:prstGeom>
              <a:noFill/>
            </p:spPr>
            <p:txBody>
              <a:bodyPr wrap="square" rtlCol="0">
                <a:spAutoFit/>
              </a:bodyPr>
              <a:lstStyle/>
              <a:p>
                <a:pPr algn="ctr"/>
                <a:r>
                  <a:rPr lang="ja-JP" altLang="en-US" sz="1600" dirty="0">
                    <a:solidFill>
                      <a:prstClr val="black"/>
                    </a:solidFill>
                    <a:latin typeface="Meiryo UI" panose="020B0604030504040204" pitchFamily="50" charset="-128"/>
                    <a:ea typeface="Meiryo UI" panose="020B0604030504040204" pitchFamily="50" charset="-128"/>
                  </a:rPr>
                  <a:t>下記をご記入の上、電子メールまたは</a:t>
                </a:r>
                <a:r>
                  <a:rPr lang="en-US" altLang="ja-JP" sz="1600" dirty="0">
                    <a:solidFill>
                      <a:prstClr val="black"/>
                    </a:solidFill>
                    <a:latin typeface="Meiryo UI" panose="020B0604030504040204" pitchFamily="50" charset="-128"/>
                    <a:ea typeface="Meiryo UI" panose="020B0604030504040204" pitchFamily="50" charset="-128"/>
                  </a:rPr>
                  <a:t>FAX</a:t>
                </a:r>
                <a:r>
                  <a:rPr lang="ja-JP" altLang="en-US" sz="1600" dirty="0">
                    <a:solidFill>
                      <a:prstClr val="black"/>
                    </a:solidFill>
                    <a:latin typeface="Meiryo UI" panose="020B0604030504040204" pitchFamily="50" charset="-128"/>
                    <a:ea typeface="Meiryo UI" panose="020B0604030504040204" pitchFamily="50" charset="-128"/>
                  </a:rPr>
                  <a:t>で送付してください。</a:t>
                </a:r>
                <a:endParaRPr lang="en-US" altLang="ja-JP" sz="1600" dirty="0">
                  <a:solidFill>
                    <a:prstClr val="black"/>
                  </a:solidFill>
                  <a:latin typeface="Meiryo UI" panose="020B0604030504040204" pitchFamily="50" charset="-128"/>
                  <a:ea typeface="Meiryo UI" panose="020B0604030504040204" pitchFamily="50" charset="-128"/>
                </a:endParaRPr>
              </a:p>
              <a:p>
                <a:pPr algn="ctr">
                  <a:lnSpc>
                    <a:spcPct val="150000"/>
                  </a:lnSpc>
                </a:pPr>
                <a:r>
                  <a:rPr lang="ja-JP" altLang="en-US" sz="1600" dirty="0">
                    <a:solidFill>
                      <a:prstClr val="black"/>
                    </a:solidFill>
                    <a:latin typeface="Meiryo UI" panose="020B0604030504040204" pitchFamily="50" charset="-128"/>
                    <a:ea typeface="Meiryo UI" panose="020B0604030504040204" pitchFamily="50" charset="-128"/>
                  </a:rPr>
                  <a:t>申込締切：</a:t>
                </a:r>
                <a:r>
                  <a:rPr lang="en-US" altLang="ja-JP" sz="1600" dirty="0">
                    <a:solidFill>
                      <a:prstClr val="black"/>
                    </a:solidFill>
                    <a:latin typeface="Meiryo UI" panose="020B0604030504040204" pitchFamily="50" charset="-128"/>
                    <a:ea typeface="Meiryo UI" panose="020B0604030504040204" pitchFamily="50" charset="-128"/>
                  </a:rPr>
                  <a:t>2022</a:t>
                </a:r>
                <a:r>
                  <a:rPr lang="ja-JP" altLang="en-US" sz="1600" dirty="0">
                    <a:solidFill>
                      <a:prstClr val="black"/>
                    </a:solidFill>
                    <a:latin typeface="Meiryo UI" panose="020B0604030504040204" pitchFamily="50" charset="-128"/>
                    <a:ea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rPr>
                  <a:t>7</a:t>
                </a:r>
                <a:r>
                  <a:rPr lang="ja-JP" altLang="en-US" sz="1600" dirty="0">
                    <a:solidFill>
                      <a:prstClr val="black"/>
                    </a:solidFill>
                    <a:latin typeface="Meiryo UI" panose="020B0604030504040204" pitchFamily="50" charset="-128"/>
                    <a:ea typeface="Meiryo UI" panose="020B0604030504040204" pitchFamily="50" charset="-128"/>
                  </a:rPr>
                  <a:t>月</a:t>
                </a:r>
                <a:r>
                  <a:rPr lang="en-US" altLang="ja-JP" sz="1600" dirty="0">
                    <a:solidFill>
                      <a:prstClr val="black"/>
                    </a:solidFill>
                    <a:latin typeface="Meiryo UI" panose="020B0604030504040204" pitchFamily="50" charset="-128"/>
                    <a:ea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rPr>
                  <a:t>日（金）</a:t>
                </a:r>
                <a:r>
                  <a:rPr lang="en-US" altLang="ja-JP" sz="1600" dirty="0">
                    <a:solidFill>
                      <a:prstClr val="black"/>
                    </a:solidFill>
                    <a:latin typeface="Meiryo UI" panose="020B0604030504040204" pitchFamily="50" charset="-128"/>
                    <a:ea typeface="Meiryo UI" panose="020B0604030504040204" pitchFamily="50" charset="-128"/>
                  </a:rPr>
                  <a:t>12</a:t>
                </a:r>
                <a:r>
                  <a:rPr lang="ja-JP" altLang="en-US" sz="1600" dirty="0">
                    <a:solidFill>
                      <a:prstClr val="black"/>
                    </a:solidFill>
                    <a:latin typeface="Meiryo UI" panose="020B0604030504040204" pitchFamily="50" charset="-128"/>
                    <a:ea typeface="Meiryo UI" panose="020B0604030504040204" pitchFamily="50" charset="-128"/>
                  </a:rPr>
                  <a:t>時</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1CDBB795-4585-1499-A2D0-4EFF36B7F6DE}"/>
                  </a:ext>
                </a:extLst>
              </p:cNvPr>
              <p:cNvSpPr txBox="1"/>
              <p:nvPr/>
            </p:nvSpPr>
            <p:spPr>
              <a:xfrm>
                <a:off x="2070113" y="2024497"/>
                <a:ext cx="3608680" cy="1073627"/>
              </a:xfrm>
              <a:prstGeom prst="rect">
                <a:avLst/>
              </a:prstGeom>
              <a:noFill/>
            </p:spPr>
            <p:txBody>
              <a:bodyPr wrap="none" rtlCol="0">
                <a:spAutoFit/>
              </a:bodyPr>
              <a:lstStyle/>
              <a:p>
                <a:pPr algn="ctr">
                  <a:lnSpc>
                    <a:spcPct val="130000"/>
                  </a:lnSpc>
                </a:pPr>
                <a:r>
                  <a:rPr lang="ja-JP" altLang="en-US" sz="2800" b="1" dirty="0">
                    <a:solidFill>
                      <a:prstClr val="black"/>
                    </a:solidFill>
                    <a:latin typeface="Meiryo UI" panose="020B0604030504040204" pitchFamily="50" charset="-128"/>
                    <a:ea typeface="Meiryo UI" panose="020B0604030504040204" pitchFamily="50" charset="-128"/>
                  </a:rPr>
                  <a:t>ビジネスアイデア提案会</a:t>
                </a:r>
                <a:endParaRPr lang="en-US" altLang="ja-JP" sz="2800" b="1" dirty="0">
                  <a:solidFill>
                    <a:prstClr val="black"/>
                  </a:solidFill>
                  <a:latin typeface="Meiryo UI" panose="020B0604030504040204" pitchFamily="50" charset="-128"/>
                  <a:ea typeface="Meiryo UI" panose="020B0604030504040204" pitchFamily="50" charset="-128"/>
                </a:endParaRPr>
              </a:p>
              <a:p>
                <a:pPr algn="ctr">
                  <a:lnSpc>
                    <a:spcPct val="130000"/>
                  </a:lnSpc>
                </a:pPr>
                <a:r>
                  <a:rPr lang="ja-JP" altLang="en-US" sz="2400" b="1" dirty="0">
                    <a:solidFill>
                      <a:prstClr val="black"/>
                    </a:solidFill>
                    <a:latin typeface="Meiryo UI" panose="020B0604030504040204" pitchFamily="50" charset="-128"/>
                    <a:ea typeface="Meiryo UI" panose="020B0604030504040204" pitchFamily="50" charset="-128"/>
                  </a:rPr>
                  <a:t>参加申込</a:t>
                </a:r>
                <a:endParaRPr lang="en-US" altLang="ja-JP" sz="2400" b="1" dirty="0">
                  <a:solidFill>
                    <a:prstClr val="black"/>
                  </a:solidFill>
                  <a:latin typeface="Meiryo UI" panose="020B0604030504040204" pitchFamily="50" charset="-128"/>
                  <a:ea typeface="Meiryo UI" panose="020B0604030504040204" pitchFamily="50" charset="-128"/>
                </a:endParaRPr>
              </a:p>
            </p:txBody>
          </p:sp>
        </p:grpSp>
        <p:grpSp>
          <p:nvGrpSpPr>
            <p:cNvPr id="14" name="グループ化 13">
              <a:extLst>
                <a:ext uri="{FF2B5EF4-FFF2-40B4-BE49-F238E27FC236}">
                  <a16:creationId xmlns:a16="http://schemas.microsoft.com/office/drawing/2014/main" id="{FB2F2D5C-C248-7340-1FAB-AA87CF8A4AAC}"/>
                </a:ext>
              </a:extLst>
            </p:cNvPr>
            <p:cNvGrpSpPr/>
            <p:nvPr/>
          </p:nvGrpSpPr>
          <p:grpSpPr>
            <a:xfrm>
              <a:off x="454168" y="3385409"/>
              <a:ext cx="6918307" cy="2988000"/>
              <a:chOff x="454168" y="4359965"/>
              <a:chExt cx="6918307" cy="2988000"/>
            </a:xfrm>
          </p:grpSpPr>
          <p:sp>
            <p:nvSpPr>
              <p:cNvPr id="18" name="正方形/長方形 17">
                <a:extLst>
                  <a:ext uri="{FF2B5EF4-FFF2-40B4-BE49-F238E27FC236}">
                    <a16:creationId xmlns:a16="http://schemas.microsoft.com/office/drawing/2014/main" id="{91E8930C-353A-E5C6-9E49-3130027B6920}"/>
                  </a:ext>
                </a:extLst>
              </p:cNvPr>
              <p:cNvSpPr/>
              <p:nvPr/>
            </p:nvSpPr>
            <p:spPr>
              <a:xfrm>
                <a:off x="475830" y="4367458"/>
                <a:ext cx="6883882" cy="2978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white"/>
                  </a:solidFill>
                </a:endParaRPr>
              </a:p>
            </p:txBody>
          </p:sp>
          <p:cxnSp>
            <p:nvCxnSpPr>
              <p:cNvPr id="20" name="直線コネクタ 19">
                <a:extLst>
                  <a:ext uri="{FF2B5EF4-FFF2-40B4-BE49-F238E27FC236}">
                    <a16:creationId xmlns:a16="http://schemas.microsoft.com/office/drawing/2014/main" id="{71A82602-5EDE-AD90-B63E-306E301AC432}"/>
                  </a:ext>
                </a:extLst>
              </p:cNvPr>
              <p:cNvCxnSpPr/>
              <p:nvPr/>
            </p:nvCxnSpPr>
            <p:spPr>
              <a:xfrm>
                <a:off x="454168" y="5280010"/>
                <a:ext cx="6912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21F44851-6D01-251D-403A-EF3500523E65}"/>
                  </a:ext>
                </a:extLst>
              </p:cNvPr>
              <p:cNvCxnSpPr/>
              <p:nvPr/>
            </p:nvCxnSpPr>
            <p:spPr>
              <a:xfrm>
                <a:off x="2213109" y="5707518"/>
                <a:ext cx="5148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69BA1E6-8729-B669-84B7-4FEC1B2C5596}"/>
                  </a:ext>
                </a:extLst>
              </p:cNvPr>
              <p:cNvCxnSpPr/>
              <p:nvPr/>
            </p:nvCxnSpPr>
            <p:spPr>
              <a:xfrm>
                <a:off x="458423" y="6562534"/>
                <a:ext cx="6912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6F3793AC-121F-66FF-2822-D8E498776EE7}"/>
                  </a:ext>
                </a:extLst>
              </p:cNvPr>
              <p:cNvSpPr txBox="1"/>
              <p:nvPr/>
            </p:nvSpPr>
            <p:spPr>
              <a:xfrm>
                <a:off x="2389524" y="6505310"/>
                <a:ext cx="595035" cy="399853"/>
              </a:xfrm>
              <a:prstGeom prst="rect">
                <a:avLst/>
              </a:prstGeom>
              <a:noFill/>
            </p:spPr>
            <p:txBody>
              <a:bodyPr wrap="none" rtlCol="0">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　話</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 name="直線コネクタ 23">
                <a:extLst>
                  <a:ext uri="{FF2B5EF4-FFF2-40B4-BE49-F238E27FC236}">
                    <a16:creationId xmlns:a16="http://schemas.microsoft.com/office/drawing/2014/main" id="{C8220DD7-789B-6AC1-2E04-F084CBCA0E0F}"/>
                  </a:ext>
                </a:extLst>
              </p:cNvPr>
              <p:cNvCxnSpPr/>
              <p:nvPr/>
            </p:nvCxnSpPr>
            <p:spPr>
              <a:xfrm>
                <a:off x="2207775" y="6955206"/>
                <a:ext cx="5148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2B224E59-9855-B589-E118-E7508D420898}"/>
                  </a:ext>
                </a:extLst>
              </p:cNvPr>
              <p:cNvSpPr txBox="1"/>
              <p:nvPr/>
            </p:nvSpPr>
            <p:spPr>
              <a:xfrm>
                <a:off x="489316" y="5645726"/>
                <a:ext cx="1727260" cy="523220"/>
              </a:xfrm>
              <a:prstGeom prst="rect">
                <a:avLst/>
              </a:prstGeom>
              <a:noFill/>
            </p:spPr>
            <p:txBody>
              <a:bodyPr wrap="square" rtlCol="0">
                <a:spAutoFit/>
              </a:bodyPr>
              <a:lstStyle/>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参加者氏名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（役職／氏名）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919A4D8E-80A5-AECA-7230-6566C52A68EE}"/>
                  </a:ext>
                </a:extLst>
              </p:cNvPr>
              <p:cNvSpPr txBox="1"/>
              <p:nvPr/>
            </p:nvSpPr>
            <p:spPr>
              <a:xfrm>
                <a:off x="469374" y="4478817"/>
                <a:ext cx="1747202" cy="307777"/>
              </a:xfrm>
              <a:prstGeom prst="rect">
                <a:avLst/>
              </a:prstGeom>
              <a:noFill/>
            </p:spPr>
            <p:txBody>
              <a:bodyPr wrap="square" rtlCol="0">
                <a:spAutoFit/>
              </a:bodyPr>
              <a:lstStyle/>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会社・団体名</a:t>
                </a:r>
              </a:p>
            </p:txBody>
          </p:sp>
          <p:sp>
            <p:nvSpPr>
              <p:cNvPr id="27" name="テキスト ボックス 26">
                <a:extLst>
                  <a:ext uri="{FF2B5EF4-FFF2-40B4-BE49-F238E27FC236}">
                    <a16:creationId xmlns:a16="http://schemas.microsoft.com/office/drawing/2014/main" id="{0B51F139-D00A-936A-AA96-0EF9DFB2F757}"/>
                  </a:ext>
                </a:extLst>
              </p:cNvPr>
              <p:cNvSpPr txBox="1"/>
              <p:nvPr/>
            </p:nvSpPr>
            <p:spPr>
              <a:xfrm>
                <a:off x="469374" y="6797351"/>
                <a:ext cx="1749719" cy="307777"/>
              </a:xfrm>
              <a:prstGeom prst="rect">
                <a:avLst/>
              </a:prstGeom>
              <a:noFill/>
            </p:spPr>
            <p:txBody>
              <a:bodyPr wrap="square" rtlCol="0">
                <a:spAutoFit/>
              </a:bodyPr>
              <a:lstStyle/>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ご</a:t>
                </a:r>
                <a:r>
                  <a:rPr lang="zh-TW"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連絡先</a:t>
                </a:r>
              </a:p>
            </p:txBody>
          </p:sp>
          <p:cxnSp>
            <p:nvCxnSpPr>
              <p:cNvPr id="28" name="直線コネクタ 27">
                <a:extLst>
                  <a:ext uri="{FF2B5EF4-FFF2-40B4-BE49-F238E27FC236}">
                    <a16:creationId xmlns:a16="http://schemas.microsoft.com/office/drawing/2014/main" id="{7391A8B4-9A2F-7C20-4A68-15DC5F0F9533}"/>
                  </a:ext>
                </a:extLst>
              </p:cNvPr>
              <p:cNvCxnSpPr/>
              <p:nvPr/>
            </p:nvCxnSpPr>
            <p:spPr>
              <a:xfrm>
                <a:off x="460475" y="4852502"/>
                <a:ext cx="6912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7CDDDCEF-4920-9AB1-268E-7F5CEF4F90C3}"/>
                  </a:ext>
                </a:extLst>
              </p:cNvPr>
              <p:cNvSpPr txBox="1"/>
              <p:nvPr/>
            </p:nvSpPr>
            <p:spPr>
              <a:xfrm>
                <a:off x="469374" y="4918411"/>
                <a:ext cx="1747201" cy="307777"/>
              </a:xfrm>
              <a:prstGeom prst="rect">
                <a:avLst/>
              </a:prstGeom>
              <a:noFill/>
            </p:spPr>
            <p:txBody>
              <a:bodyPr wrap="square" rtlCol="0">
                <a:spAutoFit/>
              </a:bodyPr>
              <a:lstStyle/>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住　　　　所</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0AB4D4FA-9AC0-B292-33B5-6500B6D2C835}"/>
                  </a:ext>
                </a:extLst>
              </p:cNvPr>
              <p:cNvSpPr txBox="1"/>
              <p:nvPr/>
            </p:nvSpPr>
            <p:spPr>
              <a:xfrm>
                <a:off x="2391577" y="6904359"/>
                <a:ext cx="848309" cy="399853"/>
              </a:xfrm>
              <a:prstGeom prst="rect">
                <a:avLst/>
              </a:prstGeom>
              <a:noFill/>
            </p:spPr>
            <p:txBody>
              <a:bodyPr wrap="none" rtlCol="0" anchor="ctr">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電子メール</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a:extLst>
                  <a:ext uri="{FF2B5EF4-FFF2-40B4-BE49-F238E27FC236}">
                    <a16:creationId xmlns:a16="http://schemas.microsoft.com/office/drawing/2014/main" id="{26473B05-C041-1ED6-2E98-FD7687FB0C16}"/>
                  </a:ext>
                </a:extLst>
              </p:cNvPr>
              <p:cNvCxnSpPr/>
              <p:nvPr/>
            </p:nvCxnSpPr>
            <p:spPr>
              <a:xfrm>
                <a:off x="2223032" y="4359965"/>
                <a:ext cx="0" cy="298800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grpSp>
        <p:sp>
          <p:nvSpPr>
            <p:cNvPr id="15" name="テキスト ボックス 14">
              <a:extLst>
                <a:ext uri="{FF2B5EF4-FFF2-40B4-BE49-F238E27FC236}">
                  <a16:creationId xmlns:a16="http://schemas.microsoft.com/office/drawing/2014/main" id="{C3A67B1E-7B9D-B064-F7EA-83F524409C92}"/>
                </a:ext>
              </a:extLst>
            </p:cNvPr>
            <p:cNvSpPr txBox="1"/>
            <p:nvPr/>
          </p:nvSpPr>
          <p:spPr>
            <a:xfrm>
              <a:off x="4100742" y="4326452"/>
              <a:ext cx="441146" cy="1272143"/>
            </a:xfrm>
            <a:prstGeom prst="rect">
              <a:avLst/>
            </a:prstGeom>
            <a:noFill/>
          </p:spPr>
          <p:txBody>
            <a:bodyPr wrap="none" rtlCol="0">
              <a:spAutoFit/>
            </a:bodyPr>
            <a:lstStyle/>
            <a:p>
              <a:pPr>
                <a:spcBef>
                  <a:spcPts val="1000"/>
                </a:spcBef>
              </a:pPr>
              <a:r>
                <a:rPr lang="ja-JP" altLang="en-US"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pPr>
              <a:r>
                <a:rPr lang="ja-JP" altLang="en-US"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pPr>
              <a:r>
                <a:rPr lang="ja-JP" altLang="en-US"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B2E62BAA-7E1A-AEBC-B7AF-DBFC8620E4E6}"/>
                </a:ext>
              </a:extLst>
            </p:cNvPr>
            <p:cNvSpPr/>
            <p:nvPr/>
          </p:nvSpPr>
          <p:spPr>
            <a:xfrm>
              <a:off x="467743" y="6417119"/>
              <a:ext cx="6898425" cy="461665"/>
            </a:xfrm>
            <a:prstGeom prst="rect">
              <a:avLst/>
            </a:prstGeom>
          </p:spPr>
          <p:txBody>
            <a:bodyPr wrap="square">
              <a:spAutoFit/>
            </a:bodyPr>
            <a:lstStyle/>
            <a:p>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こちらは聴講の参加申込みになります。発表をご希望される方は、表面にある</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をご覧いただくか、事務局</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までお知らせ下さい</a:t>
              </a:r>
              <a:r>
                <a:rPr lang="ja-JP"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17" name="直線コネクタ 16">
              <a:extLst>
                <a:ext uri="{FF2B5EF4-FFF2-40B4-BE49-F238E27FC236}">
                  <a16:creationId xmlns:a16="http://schemas.microsoft.com/office/drawing/2014/main" id="{4FF24716-97C3-DF22-8854-F3277A352419}"/>
                </a:ext>
              </a:extLst>
            </p:cNvPr>
            <p:cNvCxnSpPr/>
            <p:nvPr/>
          </p:nvCxnSpPr>
          <p:spPr>
            <a:xfrm>
              <a:off x="2213819" y="5156109"/>
              <a:ext cx="5148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75407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542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8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0A8E99-DB73-448F-9FCE-87B5D611A53F}" type="datetime1">
              <a:rPr kumimoji="1" lang="en-US" altLang="ja-JP" smtClean="0"/>
              <a:t>7/5/2022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90583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71CFC1-9FF8-4CCC-A8F8-FC91CC90BA1F}" type="datetime1">
              <a:rPr kumimoji="1" lang="en-US" altLang="ja-JP" smtClean="0"/>
              <a:t>7/5/2022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30647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5F4B-646D-4EF1-A329-29EE37F92324}" type="datetime1">
              <a:rPr kumimoji="1" lang="en-US" altLang="ja-JP" smtClean="0"/>
              <a:t>7/5/2022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5542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48EA4B-288A-4F5C-903C-B1EB415F660C}" type="datetime1">
              <a:rPr kumimoji="1" lang="en-US" altLang="ja-JP" smtClean="0"/>
              <a:t>7/5/2022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690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63C469-E364-440D-BAA4-C1217155A703}" type="datetime1">
              <a:rPr kumimoji="1" lang="en-US" altLang="ja-JP" smtClean="0"/>
              <a:t>7/5/2022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89746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C029F-7BE3-4A2E-9433-5EE5F69747F1}" type="datetime1">
              <a:rPr lang="en-US" altLang="ja-JP" smtClean="0"/>
              <a:t>7/5/2022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0827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D1061-AEE0-42A1-BDB3-70F18616E003}" type="datetime1">
              <a:rPr kumimoji="1" lang="en-US" altLang="ja-JP" smtClean="0"/>
              <a:t>7/5/2022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87808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7F1A8D-4C97-4048-AD3B-274CFB442B9A}" type="datetime1">
              <a:rPr kumimoji="1" lang="en-US" altLang="ja-JP" smtClean="0"/>
              <a:t>7/5/2022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5290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7/5/2022</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181445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02" r:id="rId13"/>
    <p:sldLayoutId id="2147483692" r:id="rId14"/>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a:extLst>
              <a:ext uri="{FF2B5EF4-FFF2-40B4-BE49-F238E27FC236}">
                <a16:creationId xmlns:a16="http://schemas.microsoft.com/office/drawing/2014/main" id="{C72E7752-0689-1690-E04F-C42575545F10}"/>
              </a:ext>
            </a:extLst>
          </p:cNvPr>
          <p:cNvSpPr txBox="1"/>
          <p:nvPr/>
        </p:nvSpPr>
        <p:spPr>
          <a:xfrm>
            <a:off x="2368648" y="3470795"/>
            <a:ext cx="4860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40" name="テキスト ボックス 39">
            <a:extLst>
              <a:ext uri="{FF2B5EF4-FFF2-40B4-BE49-F238E27FC236}">
                <a16:creationId xmlns:a16="http://schemas.microsoft.com/office/drawing/2014/main" id="{07FA3C89-B8EA-0A89-1171-A2B7E230D8D6}"/>
              </a:ext>
            </a:extLst>
          </p:cNvPr>
          <p:cNvSpPr txBox="1"/>
          <p:nvPr/>
        </p:nvSpPr>
        <p:spPr>
          <a:xfrm>
            <a:off x="2378168" y="3938031"/>
            <a:ext cx="4860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45" name="テキスト ボックス 44">
            <a:extLst>
              <a:ext uri="{FF2B5EF4-FFF2-40B4-BE49-F238E27FC236}">
                <a16:creationId xmlns:a16="http://schemas.microsoft.com/office/drawing/2014/main" id="{01076D4E-633E-2F5B-768E-DFE50A557C58}"/>
              </a:ext>
            </a:extLst>
          </p:cNvPr>
          <p:cNvSpPr txBox="1"/>
          <p:nvPr/>
        </p:nvSpPr>
        <p:spPr>
          <a:xfrm>
            <a:off x="2367980" y="4361721"/>
            <a:ext cx="1692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0" name="テキスト ボックス 49">
            <a:extLst>
              <a:ext uri="{FF2B5EF4-FFF2-40B4-BE49-F238E27FC236}">
                <a16:creationId xmlns:a16="http://schemas.microsoft.com/office/drawing/2014/main" id="{AD900FF0-2760-E9A0-8551-D79BF35F9E67}"/>
              </a:ext>
            </a:extLst>
          </p:cNvPr>
          <p:cNvSpPr txBox="1"/>
          <p:nvPr/>
        </p:nvSpPr>
        <p:spPr>
          <a:xfrm>
            <a:off x="2365490" y="4785574"/>
            <a:ext cx="1692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2" name="テキスト ボックス 51">
            <a:extLst>
              <a:ext uri="{FF2B5EF4-FFF2-40B4-BE49-F238E27FC236}">
                <a16:creationId xmlns:a16="http://schemas.microsoft.com/office/drawing/2014/main" id="{07B02541-43BC-47DA-35D5-379D8F2B16A3}"/>
              </a:ext>
            </a:extLst>
          </p:cNvPr>
          <p:cNvSpPr txBox="1"/>
          <p:nvPr/>
        </p:nvSpPr>
        <p:spPr>
          <a:xfrm>
            <a:off x="4544039" y="4366587"/>
            <a:ext cx="2700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3" name="テキスト ボックス 52">
            <a:extLst>
              <a:ext uri="{FF2B5EF4-FFF2-40B4-BE49-F238E27FC236}">
                <a16:creationId xmlns:a16="http://schemas.microsoft.com/office/drawing/2014/main" id="{1B3B393E-FC14-5E22-BF23-C7A79F417802}"/>
              </a:ext>
            </a:extLst>
          </p:cNvPr>
          <p:cNvSpPr txBox="1"/>
          <p:nvPr/>
        </p:nvSpPr>
        <p:spPr>
          <a:xfrm>
            <a:off x="4552146" y="4773912"/>
            <a:ext cx="2700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6" name="テキスト ボックス 55">
            <a:extLst>
              <a:ext uri="{FF2B5EF4-FFF2-40B4-BE49-F238E27FC236}">
                <a16:creationId xmlns:a16="http://schemas.microsoft.com/office/drawing/2014/main" id="{A7B644C1-5EA3-1C40-C143-09F1C13EC228}"/>
              </a:ext>
            </a:extLst>
          </p:cNvPr>
          <p:cNvSpPr txBox="1"/>
          <p:nvPr/>
        </p:nvSpPr>
        <p:spPr>
          <a:xfrm>
            <a:off x="2387866" y="5210589"/>
            <a:ext cx="1692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7" name="テキスト ボックス 56">
            <a:extLst>
              <a:ext uri="{FF2B5EF4-FFF2-40B4-BE49-F238E27FC236}">
                <a16:creationId xmlns:a16="http://schemas.microsoft.com/office/drawing/2014/main" id="{414600D2-28E2-94B8-562B-6418618A396B}"/>
              </a:ext>
            </a:extLst>
          </p:cNvPr>
          <p:cNvSpPr txBox="1"/>
          <p:nvPr/>
        </p:nvSpPr>
        <p:spPr>
          <a:xfrm>
            <a:off x="4574522" y="5198927"/>
            <a:ext cx="2700000" cy="338554"/>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8" name="テキスト ボックス 57">
            <a:extLst>
              <a:ext uri="{FF2B5EF4-FFF2-40B4-BE49-F238E27FC236}">
                <a16:creationId xmlns:a16="http://schemas.microsoft.com/office/drawing/2014/main" id="{4C47B72F-04A4-8084-E111-655037BC9A35}"/>
              </a:ext>
            </a:extLst>
          </p:cNvPr>
          <p:cNvSpPr txBox="1"/>
          <p:nvPr/>
        </p:nvSpPr>
        <p:spPr>
          <a:xfrm>
            <a:off x="3248109" y="5627630"/>
            <a:ext cx="3996000" cy="324000"/>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59" name="テキスト ボックス 58">
            <a:extLst>
              <a:ext uri="{FF2B5EF4-FFF2-40B4-BE49-F238E27FC236}">
                <a16:creationId xmlns:a16="http://schemas.microsoft.com/office/drawing/2014/main" id="{C09E99E1-D34F-8BC0-ACF0-9E17D005AC57}"/>
              </a:ext>
            </a:extLst>
          </p:cNvPr>
          <p:cNvSpPr txBox="1"/>
          <p:nvPr/>
        </p:nvSpPr>
        <p:spPr>
          <a:xfrm>
            <a:off x="3256146" y="6022298"/>
            <a:ext cx="3996000" cy="324000"/>
          </a:xfrm>
          <a:prstGeom prst="rect">
            <a:avLst/>
          </a:prstGeom>
          <a:noFill/>
          <a:ln>
            <a:solidFill>
              <a:schemeClr val="tx1"/>
            </a:solidFill>
            <a:prstDash val="dash"/>
          </a:ln>
        </p:spPr>
        <p:txBody>
          <a:bodyPr wrap="square" rtlCol="0">
            <a:spAutoFit/>
          </a:bodyPr>
          <a:lstStyle/>
          <a:p>
            <a:pPr algn="ctr"/>
            <a:endParaRPr kumimoji="1" lang="ja-JP" altLang="en-US" sz="1600" dirty="0"/>
          </a:p>
        </p:txBody>
      </p:sp>
      <p:sp>
        <p:nvSpPr>
          <p:cNvPr id="60" name="テキスト ボックス 59">
            <a:extLst>
              <a:ext uri="{FF2B5EF4-FFF2-40B4-BE49-F238E27FC236}">
                <a16:creationId xmlns:a16="http://schemas.microsoft.com/office/drawing/2014/main" id="{B7ADFDC0-7EB6-8F73-3D48-2B862297FFF3}"/>
              </a:ext>
            </a:extLst>
          </p:cNvPr>
          <p:cNvSpPr txBox="1"/>
          <p:nvPr/>
        </p:nvSpPr>
        <p:spPr>
          <a:xfrm>
            <a:off x="5191447" y="2960522"/>
            <a:ext cx="648000" cy="261610"/>
          </a:xfrm>
          <a:prstGeom prst="rect">
            <a:avLst/>
          </a:prstGeom>
          <a:noFill/>
          <a:ln>
            <a:solidFill>
              <a:schemeClr val="tx1"/>
            </a:solidFill>
            <a:prstDash val="dash"/>
          </a:ln>
        </p:spPr>
        <p:txBody>
          <a:bodyPr wrap="square" rtlCol="0">
            <a:spAutoFit/>
          </a:bodyPr>
          <a:lstStyle/>
          <a:p>
            <a:pPr algn="ctr"/>
            <a:endParaRPr kumimoji="1" lang="ja-JP" altLang="en-US" sz="1050" dirty="0"/>
          </a:p>
        </p:txBody>
      </p:sp>
      <p:sp>
        <p:nvSpPr>
          <p:cNvPr id="62" name="テキスト ボックス 61">
            <a:extLst>
              <a:ext uri="{FF2B5EF4-FFF2-40B4-BE49-F238E27FC236}">
                <a16:creationId xmlns:a16="http://schemas.microsoft.com/office/drawing/2014/main" id="{21F4C9F7-C31E-927F-2CCA-B1903B6FD9E9}"/>
              </a:ext>
            </a:extLst>
          </p:cNvPr>
          <p:cNvSpPr txBox="1"/>
          <p:nvPr/>
        </p:nvSpPr>
        <p:spPr>
          <a:xfrm>
            <a:off x="6067178" y="2963557"/>
            <a:ext cx="360000" cy="261610"/>
          </a:xfrm>
          <a:prstGeom prst="rect">
            <a:avLst/>
          </a:prstGeom>
          <a:noFill/>
          <a:ln>
            <a:solidFill>
              <a:schemeClr val="tx1"/>
            </a:solidFill>
            <a:prstDash val="dash"/>
          </a:ln>
        </p:spPr>
        <p:txBody>
          <a:bodyPr wrap="square" rtlCol="0">
            <a:spAutoFit/>
          </a:bodyPr>
          <a:lstStyle/>
          <a:p>
            <a:pPr algn="ctr"/>
            <a:endParaRPr kumimoji="1" lang="ja-JP" altLang="en-US" sz="1050" dirty="0"/>
          </a:p>
        </p:txBody>
      </p:sp>
      <p:sp>
        <p:nvSpPr>
          <p:cNvPr id="63" name="テキスト ボックス 62">
            <a:extLst>
              <a:ext uri="{FF2B5EF4-FFF2-40B4-BE49-F238E27FC236}">
                <a16:creationId xmlns:a16="http://schemas.microsoft.com/office/drawing/2014/main" id="{2F0292C6-4689-000C-1956-8CC658ECAAA5}"/>
              </a:ext>
            </a:extLst>
          </p:cNvPr>
          <p:cNvSpPr txBox="1"/>
          <p:nvPr/>
        </p:nvSpPr>
        <p:spPr>
          <a:xfrm>
            <a:off x="6643037" y="2963557"/>
            <a:ext cx="360000" cy="261610"/>
          </a:xfrm>
          <a:prstGeom prst="rect">
            <a:avLst/>
          </a:prstGeom>
          <a:noFill/>
          <a:ln>
            <a:solidFill>
              <a:schemeClr val="tx1"/>
            </a:solidFill>
            <a:prstDash val="dash"/>
          </a:ln>
        </p:spPr>
        <p:txBody>
          <a:bodyPr wrap="square" rtlCol="0">
            <a:spAutoFit/>
          </a:bodyPr>
          <a:lstStyle/>
          <a:p>
            <a:pPr algn="ctr"/>
            <a:endParaRPr kumimoji="1" lang="ja-JP" altLang="en-US" sz="1050" dirty="0"/>
          </a:p>
        </p:txBody>
      </p:sp>
    </p:spTree>
    <p:extLst>
      <p:ext uri="{BB962C8B-B14F-4D97-AF65-F5344CB8AC3E}">
        <p14:creationId xmlns:p14="http://schemas.microsoft.com/office/powerpoint/2010/main" val="189422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8045</TotalTime>
  <Words>0</Words>
  <Application>Microsoft Office PowerPoint</Application>
  <PresentationFormat>ユーザー設定</PresentationFormat>
  <Paragraphs>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Ozawa, Fumiko/小澤 文子</dc:creator>
  <cp:lastModifiedBy>T.Ishikawa</cp:lastModifiedBy>
  <cp:revision>456</cp:revision>
  <cp:lastPrinted>2022-07-04T07:47:08Z</cp:lastPrinted>
  <dcterms:created xsi:type="dcterms:W3CDTF">2019-04-16T10:04:47Z</dcterms:created>
  <dcterms:modified xsi:type="dcterms:W3CDTF">2022-07-05T01:19:57Z</dcterms:modified>
  <cp:category/>
</cp:coreProperties>
</file>